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291" r:id="rId3"/>
    <p:sldId id="258" r:id="rId4"/>
    <p:sldId id="259" r:id="rId5"/>
    <p:sldId id="260" r:id="rId6"/>
    <p:sldId id="261" r:id="rId7"/>
    <p:sldId id="262" r:id="rId8"/>
    <p:sldId id="263" r:id="rId9"/>
    <p:sldId id="264" r:id="rId10"/>
    <p:sldId id="265" r:id="rId11"/>
    <p:sldId id="266" r:id="rId12"/>
    <p:sldId id="257" r:id="rId13"/>
    <p:sldId id="267" r:id="rId14"/>
    <p:sldId id="268" r:id="rId15"/>
    <p:sldId id="269" r:id="rId16"/>
    <p:sldId id="271" r:id="rId17"/>
    <p:sldId id="272" r:id="rId18"/>
    <p:sldId id="273" r:id="rId19"/>
    <p:sldId id="274" r:id="rId20"/>
    <p:sldId id="275" r:id="rId21"/>
    <p:sldId id="290" r:id="rId22"/>
    <p:sldId id="276" r:id="rId23"/>
    <p:sldId id="278" r:id="rId24"/>
    <p:sldId id="279" r:id="rId25"/>
    <p:sldId id="277" r:id="rId26"/>
    <p:sldId id="280" r:id="rId27"/>
    <p:sldId id="281" r:id="rId28"/>
    <p:sldId id="282" r:id="rId29"/>
    <p:sldId id="283" r:id="rId30"/>
    <p:sldId id="284" r:id="rId31"/>
    <p:sldId id="286" r:id="rId32"/>
    <p:sldId id="285" r:id="rId33"/>
    <p:sldId id="287" r:id="rId34"/>
    <p:sldId id="288" r:id="rId35"/>
    <p:sldId id="289" r:id="rId36"/>
    <p:sldId id="292" r:id="rId37"/>
    <p:sldId id="29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F9A1504E-0F1D-4008-BA94-6C5DD0E6AFE1}">
          <p14:sldIdLst>
            <p14:sldId id="256"/>
            <p14:sldId id="291"/>
            <p14:sldId id="258"/>
            <p14:sldId id="259"/>
            <p14:sldId id="260"/>
            <p14:sldId id="261"/>
            <p14:sldId id="262"/>
            <p14:sldId id="263"/>
            <p14:sldId id="264"/>
            <p14:sldId id="265"/>
            <p14:sldId id="266"/>
            <p14:sldId id="257"/>
            <p14:sldId id="267"/>
            <p14:sldId id="268"/>
            <p14:sldId id="269"/>
            <p14:sldId id="271"/>
            <p14:sldId id="272"/>
            <p14:sldId id="273"/>
            <p14:sldId id="274"/>
            <p14:sldId id="275"/>
            <p14:sldId id="290"/>
            <p14:sldId id="276"/>
            <p14:sldId id="278"/>
            <p14:sldId id="279"/>
            <p14:sldId id="277"/>
            <p14:sldId id="280"/>
            <p14:sldId id="281"/>
            <p14:sldId id="282"/>
            <p14:sldId id="283"/>
            <p14:sldId id="284"/>
            <p14:sldId id="286"/>
            <p14:sldId id="285"/>
            <p14:sldId id="287"/>
            <p14:sldId id="288"/>
            <p14:sldId id="289"/>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B46F"/>
    <a:srgbClr val="EADA9D"/>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Estilo oscuro 1 - Énfasis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51" autoAdjust="0"/>
    <p:restoredTop sz="94660"/>
  </p:normalViewPr>
  <p:slideViewPr>
    <p:cSldViewPr snapToGrid="0">
      <p:cViewPr varScale="1">
        <p:scale>
          <a:sx n="72" d="100"/>
          <a:sy n="72" d="100"/>
        </p:scale>
        <p:origin x="1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A50B13-A38D-4748-B546-6DEB3E0E3DEF}" type="doc">
      <dgm:prSet loTypeId="urn:microsoft.com/office/officeart/2008/layout/CircleAccentTimeline" loCatId="process" qsTypeId="urn:microsoft.com/office/officeart/2005/8/quickstyle/simple4" qsCatId="simple" csTypeId="urn:microsoft.com/office/officeart/2005/8/colors/accent4_5" csCatId="accent4" phldr="1"/>
      <dgm:spPr/>
      <dgm:t>
        <a:bodyPr/>
        <a:lstStyle/>
        <a:p>
          <a:endParaRPr lang="es-MX"/>
        </a:p>
      </dgm:t>
    </dgm:pt>
    <dgm:pt modelId="{4E65C608-747E-4F57-ACB5-36C8DD845B09}">
      <dgm:prSet phldrT="[Texto]"/>
      <dgm:spPr/>
      <dgm:t>
        <a:bodyPr/>
        <a:lstStyle/>
        <a:p>
          <a:r>
            <a:rPr lang="es-MX" dirty="0">
              <a:solidFill>
                <a:schemeClr val="bg1"/>
              </a:solidFill>
            </a:rPr>
            <a:t>Análisis</a:t>
          </a:r>
        </a:p>
      </dgm:t>
    </dgm:pt>
    <dgm:pt modelId="{A9425EC7-8B38-4524-B6C4-14ED08F71A07}" type="parTrans" cxnId="{2924B9E7-2451-430B-A313-A8E7009B606F}">
      <dgm:prSet/>
      <dgm:spPr/>
      <dgm:t>
        <a:bodyPr/>
        <a:lstStyle/>
        <a:p>
          <a:endParaRPr lang="es-MX">
            <a:solidFill>
              <a:schemeClr val="bg1"/>
            </a:solidFill>
          </a:endParaRPr>
        </a:p>
      </dgm:t>
    </dgm:pt>
    <dgm:pt modelId="{1E604614-4613-4B3C-96CA-EB821C499880}" type="sibTrans" cxnId="{2924B9E7-2451-430B-A313-A8E7009B606F}">
      <dgm:prSet/>
      <dgm:spPr/>
      <dgm:t>
        <a:bodyPr/>
        <a:lstStyle/>
        <a:p>
          <a:endParaRPr lang="es-MX">
            <a:solidFill>
              <a:schemeClr val="bg1"/>
            </a:solidFill>
          </a:endParaRPr>
        </a:p>
      </dgm:t>
    </dgm:pt>
    <dgm:pt modelId="{EF2070D4-54F4-4CDB-84D8-569AFAF625F8}">
      <dgm:prSet phldrT="[Texto]"/>
      <dgm:spPr/>
      <dgm:t>
        <a:bodyPr/>
        <a:lstStyle/>
        <a:p>
          <a:r>
            <a:rPr lang="es-MX" dirty="0">
              <a:solidFill>
                <a:schemeClr val="bg1"/>
              </a:solidFill>
            </a:rPr>
            <a:t>Diseño</a:t>
          </a:r>
        </a:p>
      </dgm:t>
    </dgm:pt>
    <dgm:pt modelId="{B1D58829-D0D1-481F-8B42-01C31D962A55}" type="parTrans" cxnId="{7BCEACBD-C1E9-4B67-BE3A-F6FF47653D24}">
      <dgm:prSet/>
      <dgm:spPr/>
      <dgm:t>
        <a:bodyPr/>
        <a:lstStyle/>
        <a:p>
          <a:endParaRPr lang="es-MX">
            <a:solidFill>
              <a:schemeClr val="bg1"/>
            </a:solidFill>
          </a:endParaRPr>
        </a:p>
      </dgm:t>
    </dgm:pt>
    <dgm:pt modelId="{7E848693-E210-41CC-8290-729DDB7AD4BD}" type="sibTrans" cxnId="{7BCEACBD-C1E9-4B67-BE3A-F6FF47653D24}">
      <dgm:prSet/>
      <dgm:spPr/>
      <dgm:t>
        <a:bodyPr/>
        <a:lstStyle/>
        <a:p>
          <a:endParaRPr lang="es-MX">
            <a:solidFill>
              <a:schemeClr val="bg1"/>
            </a:solidFill>
          </a:endParaRPr>
        </a:p>
      </dgm:t>
    </dgm:pt>
    <dgm:pt modelId="{DE204D50-7639-4DA3-A1C1-EFC8A81D1AA3}">
      <dgm:prSet phldrT="[Texto]"/>
      <dgm:spPr/>
      <dgm:t>
        <a:bodyPr/>
        <a:lstStyle/>
        <a:p>
          <a:r>
            <a:rPr lang="es-MX" dirty="0">
              <a:solidFill>
                <a:schemeClr val="bg1"/>
              </a:solidFill>
            </a:rPr>
            <a:t>Prototipado</a:t>
          </a:r>
        </a:p>
      </dgm:t>
    </dgm:pt>
    <dgm:pt modelId="{0504FB94-553C-44DF-957C-8E39DFF2DE25}" type="parTrans" cxnId="{61C550C6-1AE7-4F13-B16A-12591F121646}">
      <dgm:prSet/>
      <dgm:spPr/>
      <dgm:t>
        <a:bodyPr/>
        <a:lstStyle/>
        <a:p>
          <a:endParaRPr lang="es-MX">
            <a:solidFill>
              <a:schemeClr val="bg1"/>
            </a:solidFill>
          </a:endParaRPr>
        </a:p>
      </dgm:t>
    </dgm:pt>
    <dgm:pt modelId="{EA6E600A-E964-4E8A-83B7-847B8EFC7205}" type="sibTrans" cxnId="{61C550C6-1AE7-4F13-B16A-12591F121646}">
      <dgm:prSet/>
      <dgm:spPr/>
      <dgm:t>
        <a:bodyPr/>
        <a:lstStyle/>
        <a:p>
          <a:endParaRPr lang="es-MX">
            <a:solidFill>
              <a:schemeClr val="bg1"/>
            </a:solidFill>
          </a:endParaRPr>
        </a:p>
      </dgm:t>
    </dgm:pt>
    <dgm:pt modelId="{33D22C78-5752-4013-B356-B1F819D5D6AF}">
      <dgm:prSet phldrT="[Texto]"/>
      <dgm:spPr/>
      <dgm:t>
        <a:bodyPr/>
        <a:lstStyle/>
        <a:p>
          <a:r>
            <a:rPr lang="es-MX" dirty="0">
              <a:solidFill>
                <a:schemeClr val="bg1"/>
              </a:solidFill>
            </a:rPr>
            <a:t>Evaluación</a:t>
          </a:r>
        </a:p>
      </dgm:t>
    </dgm:pt>
    <dgm:pt modelId="{41F98D40-4F2F-45D8-9D71-59EB8C432806}" type="parTrans" cxnId="{88E6385C-8F49-48F1-AE8F-0DE09271CC1F}">
      <dgm:prSet/>
      <dgm:spPr/>
      <dgm:t>
        <a:bodyPr/>
        <a:lstStyle/>
        <a:p>
          <a:endParaRPr lang="es-MX">
            <a:solidFill>
              <a:schemeClr val="bg1"/>
            </a:solidFill>
          </a:endParaRPr>
        </a:p>
      </dgm:t>
    </dgm:pt>
    <dgm:pt modelId="{38149BF4-B1E1-475B-826A-2346BC4E204D}" type="sibTrans" cxnId="{88E6385C-8F49-48F1-AE8F-0DE09271CC1F}">
      <dgm:prSet/>
      <dgm:spPr/>
      <dgm:t>
        <a:bodyPr/>
        <a:lstStyle/>
        <a:p>
          <a:endParaRPr lang="es-MX">
            <a:solidFill>
              <a:schemeClr val="bg1"/>
            </a:solidFill>
          </a:endParaRPr>
        </a:p>
      </dgm:t>
    </dgm:pt>
    <dgm:pt modelId="{AA93C016-2D2F-4244-BA39-B271EB40E2DF}" type="pres">
      <dgm:prSet presAssocID="{EFA50B13-A38D-4748-B546-6DEB3E0E3DEF}" presName="Name0" presStyleCnt="0">
        <dgm:presLayoutVars>
          <dgm:dir/>
        </dgm:presLayoutVars>
      </dgm:prSet>
      <dgm:spPr/>
    </dgm:pt>
    <dgm:pt modelId="{44F9BBBA-C27A-48E5-81DD-76C969721EAD}" type="pres">
      <dgm:prSet presAssocID="{4E65C608-747E-4F57-ACB5-36C8DD845B09}" presName="parComposite" presStyleCnt="0"/>
      <dgm:spPr/>
    </dgm:pt>
    <dgm:pt modelId="{2E59CCF6-2EC4-49E5-AD53-D70AA653DAC8}" type="pres">
      <dgm:prSet presAssocID="{4E65C608-747E-4F57-ACB5-36C8DD845B09}" presName="parBigCircle" presStyleLbl="node0" presStyleIdx="0" presStyleCnt="4"/>
      <dgm:spPr>
        <a:solidFill>
          <a:srgbClr val="CBB46F"/>
        </a:solidFill>
      </dgm:spPr>
    </dgm:pt>
    <dgm:pt modelId="{827974B5-44A5-4EE5-9FD3-D3F4CCA75412}" type="pres">
      <dgm:prSet presAssocID="{4E65C608-747E-4F57-ACB5-36C8DD845B09}" presName="parTx" presStyleLbl="revTx" presStyleIdx="0" presStyleCnt="4"/>
      <dgm:spPr/>
    </dgm:pt>
    <dgm:pt modelId="{6248B54F-000A-4FD6-895B-E6859C74717C}" type="pres">
      <dgm:prSet presAssocID="{4E65C608-747E-4F57-ACB5-36C8DD845B09}" presName="bSpace" presStyleCnt="0"/>
      <dgm:spPr/>
    </dgm:pt>
    <dgm:pt modelId="{5AB10BAE-8FA2-48DA-A7D8-1A3C1E389C0A}" type="pres">
      <dgm:prSet presAssocID="{4E65C608-747E-4F57-ACB5-36C8DD845B09}" presName="parBackupNorm" presStyleCnt="0"/>
      <dgm:spPr/>
    </dgm:pt>
    <dgm:pt modelId="{6C1AF7AA-3993-4CBB-969A-F2E153DF2264}" type="pres">
      <dgm:prSet presAssocID="{1E604614-4613-4B3C-96CA-EB821C499880}" presName="parSpace" presStyleCnt="0"/>
      <dgm:spPr/>
    </dgm:pt>
    <dgm:pt modelId="{DF12DF95-0882-48EB-802D-590470709FF0}" type="pres">
      <dgm:prSet presAssocID="{EF2070D4-54F4-4CDB-84D8-569AFAF625F8}" presName="parComposite" presStyleCnt="0"/>
      <dgm:spPr/>
    </dgm:pt>
    <dgm:pt modelId="{344C8C4E-6809-4AAB-A3C6-52D1AF761503}" type="pres">
      <dgm:prSet presAssocID="{EF2070D4-54F4-4CDB-84D8-569AFAF625F8}" presName="parBigCircle" presStyleLbl="node0" presStyleIdx="1" presStyleCnt="4"/>
      <dgm:spPr>
        <a:solidFill>
          <a:srgbClr val="CBB46F"/>
        </a:solidFill>
      </dgm:spPr>
    </dgm:pt>
    <dgm:pt modelId="{7E6E5136-1B40-4A94-AD92-E2F3D987EA19}" type="pres">
      <dgm:prSet presAssocID="{EF2070D4-54F4-4CDB-84D8-569AFAF625F8}" presName="parTx" presStyleLbl="revTx" presStyleIdx="1" presStyleCnt="4"/>
      <dgm:spPr/>
    </dgm:pt>
    <dgm:pt modelId="{0B91DCD8-36AA-4FCF-AE3B-0784CF3B33C1}" type="pres">
      <dgm:prSet presAssocID="{EF2070D4-54F4-4CDB-84D8-569AFAF625F8}" presName="bSpace" presStyleCnt="0"/>
      <dgm:spPr/>
    </dgm:pt>
    <dgm:pt modelId="{E591816B-DBB2-481B-AA23-0B127A347586}" type="pres">
      <dgm:prSet presAssocID="{EF2070D4-54F4-4CDB-84D8-569AFAF625F8}" presName="parBackupNorm" presStyleCnt="0"/>
      <dgm:spPr/>
    </dgm:pt>
    <dgm:pt modelId="{3F54A889-6328-45D7-B3A3-A3EB2392020D}" type="pres">
      <dgm:prSet presAssocID="{7E848693-E210-41CC-8290-729DDB7AD4BD}" presName="parSpace" presStyleCnt="0"/>
      <dgm:spPr/>
    </dgm:pt>
    <dgm:pt modelId="{DF85B96C-13AC-494D-B2C3-45A475515532}" type="pres">
      <dgm:prSet presAssocID="{DE204D50-7639-4DA3-A1C1-EFC8A81D1AA3}" presName="parComposite" presStyleCnt="0"/>
      <dgm:spPr/>
    </dgm:pt>
    <dgm:pt modelId="{85E7A610-454A-4FBB-A9D2-57D94EEBDEAF}" type="pres">
      <dgm:prSet presAssocID="{DE204D50-7639-4DA3-A1C1-EFC8A81D1AA3}" presName="parBigCircle" presStyleLbl="node0" presStyleIdx="2" presStyleCnt="4"/>
      <dgm:spPr>
        <a:solidFill>
          <a:srgbClr val="CBB46F"/>
        </a:solidFill>
      </dgm:spPr>
    </dgm:pt>
    <dgm:pt modelId="{E0D8E955-24C3-4113-8EE4-A25D65B4A5C1}" type="pres">
      <dgm:prSet presAssocID="{DE204D50-7639-4DA3-A1C1-EFC8A81D1AA3}" presName="parTx" presStyleLbl="revTx" presStyleIdx="2" presStyleCnt="4"/>
      <dgm:spPr/>
    </dgm:pt>
    <dgm:pt modelId="{13865CB8-EF25-402B-B624-CD3B17DB1F98}" type="pres">
      <dgm:prSet presAssocID="{DE204D50-7639-4DA3-A1C1-EFC8A81D1AA3}" presName="bSpace" presStyleCnt="0"/>
      <dgm:spPr/>
    </dgm:pt>
    <dgm:pt modelId="{8C0A87E0-4F4E-482D-B43A-C0463137121C}" type="pres">
      <dgm:prSet presAssocID="{DE204D50-7639-4DA3-A1C1-EFC8A81D1AA3}" presName="parBackupNorm" presStyleCnt="0"/>
      <dgm:spPr/>
    </dgm:pt>
    <dgm:pt modelId="{ED0090CB-28DB-4DF0-8378-69D7E3775963}" type="pres">
      <dgm:prSet presAssocID="{EA6E600A-E964-4E8A-83B7-847B8EFC7205}" presName="parSpace" presStyleCnt="0"/>
      <dgm:spPr/>
    </dgm:pt>
    <dgm:pt modelId="{EF6087F6-01B3-4C5D-A48E-1D07102640CA}" type="pres">
      <dgm:prSet presAssocID="{33D22C78-5752-4013-B356-B1F819D5D6AF}" presName="parComposite" presStyleCnt="0"/>
      <dgm:spPr/>
    </dgm:pt>
    <dgm:pt modelId="{9EC70406-C804-42D0-8598-987EA063AA69}" type="pres">
      <dgm:prSet presAssocID="{33D22C78-5752-4013-B356-B1F819D5D6AF}" presName="parBigCircle" presStyleLbl="node0" presStyleIdx="3" presStyleCnt="4"/>
      <dgm:spPr>
        <a:solidFill>
          <a:srgbClr val="CBB46F"/>
        </a:solidFill>
      </dgm:spPr>
    </dgm:pt>
    <dgm:pt modelId="{4765BFEE-D0E5-4A12-AA46-7B35607458B0}" type="pres">
      <dgm:prSet presAssocID="{33D22C78-5752-4013-B356-B1F819D5D6AF}" presName="parTx" presStyleLbl="revTx" presStyleIdx="3" presStyleCnt="4"/>
      <dgm:spPr/>
    </dgm:pt>
    <dgm:pt modelId="{D9BE87D7-049A-49EA-A7F5-54D6836A7564}" type="pres">
      <dgm:prSet presAssocID="{33D22C78-5752-4013-B356-B1F819D5D6AF}" presName="bSpace" presStyleCnt="0"/>
      <dgm:spPr/>
    </dgm:pt>
    <dgm:pt modelId="{907AB592-8BA5-4026-A8D9-83A3D48B6E9B}" type="pres">
      <dgm:prSet presAssocID="{33D22C78-5752-4013-B356-B1F819D5D6AF}" presName="parBackupNorm" presStyleCnt="0"/>
      <dgm:spPr/>
    </dgm:pt>
    <dgm:pt modelId="{6A91727A-5B47-48F5-8693-5FA7449DE76B}" type="pres">
      <dgm:prSet presAssocID="{38149BF4-B1E1-475B-826A-2346BC4E204D}" presName="parSpace" presStyleCnt="0"/>
      <dgm:spPr/>
    </dgm:pt>
  </dgm:ptLst>
  <dgm:cxnLst>
    <dgm:cxn modelId="{D83EE107-18B3-4552-9BAC-4FA1DA0C4DEA}" type="presOf" srcId="{DE204D50-7639-4DA3-A1C1-EFC8A81D1AA3}" destId="{E0D8E955-24C3-4113-8EE4-A25D65B4A5C1}" srcOrd="0" destOrd="0" presId="urn:microsoft.com/office/officeart/2008/layout/CircleAccentTimeline"/>
    <dgm:cxn modelId="{A0D8BC08-6C13-47B3-A8E8-7EC43BEF2E43}" type="presOf" srcId="{EF2070D4-54F4-4CDB-84D8-569AFAF625F8}" destId="{7E6E5136-1B40-4A94-AD92-E2F3D987EA19}" srcOrd="0" destOrd="0" presId="urn:microsoft.com/office/officeart/2008/layout/CircleAccentTimeline"/>
    <dgm:cxn modelId="{CA0C5421-AC3A-4A9E-B66C-69C7422CB759}" type="presOf" srcId="{EFA50B13-A38D-4748-B546-6DEB3E0E3DEF}" destId="{AA93C016-2D2F-4244-BA39-B271EB40E2DF}" srcOrd="0" destOrd="0" presId="urn:microsoft.com/office/officeart/2008/layout/CircleAccentTimeline"/>
    <dgm:cxn modelId="{9DB12B24-9998-47A0-9479-B46A1DC775FA}" type="presOf" srcId="{4E65C608-747E-4F57-ACB5-36C8DD845B09}" destId="{827974B5-44A5-4EE5-9FD3-D3F4CCA75412}" srcOrd="0" destOrd="0" presId="urn:microsoft.com/office/officeart/2008/layout/CircleAccentTimeline"/>
    <dgm:cxn modelId="{88E6385C-8F49-48F1-AE8F-0DE09271CC1F}" srcId="{EFA50B13-A38D-4748-B546-6DEB3E0E3DEF}" destId="{33D22C78-5752-4013-B356-B1F819D5D6AF}" srcOrd="3" destOrd="0" parTransId="{41F98D40-4F2F-45D8-9D71-59EB8C432806}" sibTransId="{38149BF4-B1E1-475B-826A-2346BC4E204D}"/>
    <dgm:cxn modelId="{E8156578-64D6-495D-8C57-D442D94BCA40}" type="presOf" srcId="{33D22C78-5752-4013-B356-B1F819D5D6AF}" destId="{4765BFEE-D0E5-4A12-AA46-7B35607458B0}" srcOrd="0" destOrd="0" presId="urn:microsoft.com/office/officeart/2008/layout/CircleAccentTimeline"/>
    <dgm:cxn modelId="{7BCEACBD-C1E9-4B67-BE3A-F6FF47653D24}" srcId="{EFA50B13-A38D-4748-B546-6DEB3E0E3DEF}" destId="{EF2070D4-54F4-4CDB-84D8-569AFAF625F8}" srcOrd="1" destOrd="0" parTransId="{B1D58829-D0D1-481F-8B42-01C31D962A55}" sibTransId="{7E848693-E210-41CC-8290-729DDB7AD4BD}"/>
    <dgm:cxn modelId="{61C550C6-1AE7-4F13-B16A-12591F121646}" srcId="{EFA50B13-A38D-4748-B546-6DEB3E0E3DEF}" destId="{DE204D50-7639-4DA3-A1C1-EFC8A81D1AA3}" srcOrd="2" destOrd="0" parTransId="{0504FB94-553C-44DF-957C-8E39DFF2DE25}" sibTransId="{EA6E600A-E964-4E8A-83B7-847B8EFC7205}"/>
    <dgm:cxn modelId="{2924B9E7-2451-430B-A313-A8E7009B606F}" srcId="{EFA50B13-A38D-4748-B546-6DEB3E0E3DEF}" destId="{4E65C608-747E-4F57-ACB5-36C8DD845B09}" srcOrd="0" destOrd="0" parTransId="{A9425EC7-8B38-4524-B6C4-14ED08F71A07}" sibTransId="{1E604614-4613-4B3C-96CA-EB821C499880}"/>
    <dgm:cxn modelId="{2D18A196-F562-4115-B548-679040935713}" type="presParOf" srcId="{AA93C016-2D2F-4244-BA39-B271EB40E2DF}" destId="{44F9BBBA-C27A-48E5-81DD-76C969721EAD}" srcOrd="0" destOrd="0" presId="urn:microsoft.com/office/officeart/2008/layout/CircleAccentTimeline"/>
    <dgm:cxn modelId="{21589FBF-4155-4409-89A1-5C7AA5D95416}" type="presParOf" srcId="{44F9BBBA-C27A-48E5-81DD-76C969721EAD}" destId="{2E59CCF6-2EC4-49E5-AD53-D70AA653DAC8}" srcOrd="0" destOrd="0" presId="urn:microsoft.com/office/officeart/2008/layout/CircleAccentTimeline"/>
    <dgm:cxn modelId="{A614D635-9F4C-4C9D-9E33-346B392DD7B3}" type="presParOf" srcId="{44F9BBBA-C27A-48E5-81DD-76C969721EAD}" destId="{827974B5-44A5-4EE5-9FD3-D3F4CCA75412}" srcOrd="1" destOrd="0" presId="urn:microsoft.com/office/officeart/2008/layout/CircleAccentTimeline"/>
    <dgm:cxn modelId="{4DB780E2-F729-47CA-B3D3-4D1ADB37E6EF}" type="presParOf" srcId="{44F9BBBA-C27A-48E5-81DD-76C969721EAD}" destId="{6248B54F-000A-4FD6-895B-E6859C74717C}" srcOrd="2" destOrd="0" presId="urn:microsoft.com/office/officeart/2008/layout/CircleAccentTimeline"/>
    <dgm:cxn modelId="{12795C47-4B42-424C-BED2-2D361FD6102D}" type="presParOf" srcId="{AA93C016-2D2F-4244-BA39-B271EB40E2DF}" destId="{5AB10BAE-8FA2-48DA-A7D8-1A3C1E389C0A}" srcOrd="1" destOrd="0" presId="urn:microsoft.com/office/officeart/2008/layout/CircleAccentTimeline"/>
    <dgm:cxn modelId="{8A31AD55-4D23-4CB5-A793-E7DB1F2E57B9}" type="presParOf" srcId="{AA93C016-2D2F-4244-BA39-B271EB40E2DF}" destId="{6C1AF7AA-3993-4CBB-969A-F2E153DF2264}" srcOrd="2" destOrd="0" presId="urn:microsoft.com/office/officeart/2008/layout/CircleAccentTimeline"/>
    <dgm:cxn modelId="{5DB75DCE-CDC5-47A9-87C2-47F7A9FA3855}" type="presParOf" srcId="{AA93C016-2D2F-4244-BA39-B271EB40E2DF}" destId="{DF12DF95-0882-48EB-802D-590470709FF0}" srcOrd="3" destOrd="0" presId="urn:microsoft.com/office/officeart/2008/layout/CircleAccentTimeline"/>
    <dgm:cxn modelId="{373147B7-32C4-48AA-AC8C-CC2FC2D41579}" type="presParOf" srcId="{DF12DF95-0882-48EB-802D-590470709FF0}" destId="{344C8C4E-6809-4AAB-A3C6-52D1AF761503}" srcOrd="0" destOrd="0" presId="urn:microsoft.com/office/officeart/2008/layout/CircleAccentTimeline"/>
    <dgm:cxn modelId="{40595A4C-D4E1-40AC-A8D9-8918B9E5854F}" type="presParOf" srcId="{DF12DF95-0882-48EB-802D-590470709FF0}" destId="{7E6E5136-1B40-4A94-AD92-E2F3D987EA19}" srcOrd="1" destOrd="0" presId="urn:microsoft.com/office/officeart/2008/layout/CircleAccentTimeline"/>
    <dgm:cxn modelId="{296DCEA6-625C-4C3F-8080-46A3206E451F}" type="presParOf" srcId="{DF12DF95-0882-48EB-802D-590470709FF0}" destId="{0B91DCD8-36AA-4FCF-AE3B-0784CF3B33C1}" srcOrd="2" destOrd="0" presId="urn:microsoft.com/office/officeart/2008/layout/CircleAccentTimeline"/>
    <dgm:cxn modelId="{85966D1C-AFE8-4B8F-A0B9-9CC21756E379}" type="presParOf" srcId="{AA93C016-2D2F-4244-BA39-B271EB40E2DF}" destId="{E591816B-DBB2-481B-AA23-0B127A347586}" srcOrd="4" destOrd="0" presId="urn:microsoft.com/office/officeart/2008/layout/CircleAccentTimeline"/>
    <dgm:cxn modelId="{4379FBA2-D4C8-4B52-A00A-4289B2DE2C4B}" type="presParOf" srcId="{AA93C016-2D2F-4244-BA39-B271EB40E2DF}" destId="{3F54A889-6328-45D7-B3A3-A3EB2392020D}" srcOrd="5" destOrd="0" presId="urn:microsoft.com/office/officeart/2008/layout/CircleAccentTimeline"/>
    <dgm:cxn modelId="{65034C04-2109-433B-954F-1EA7631EC6C9}" type="presParOf" srcId="{AA93C016-2D2F-4244-BA39-B271EB40E2DF}" destId="{DF85B96C-13AC-494D-B2C3-45A475515532}" srcOrd="6" destOrd="0" presId="urn:microsoft.com/office/officeart/2008/layout/CircleAccentTimeline"/>
    <dgm:cxn modelId="{1D31BD9E-05FB-4925-9559-FC56F70E373E}" type="presParOf" srcId="{DF85B96C-13AC-494D-B2C3-45A475515532}" destId="{85E7A610-454A-4FBB-A9D2-57D94EEBDEAF}" srcOrd="0" destOrd="0" presId="urn:microsoft.com/office/officeart/2008/layout/CircleAccentTimeline"/>
    <dgm:cxn modelId="{14DA22DD-2899-4944-BF01-8F0E910CD9CA}" type="presParOf" srcId="{DF85B96C-13AC-494D-B2C3-45A475515532}" destId="{E0D8E955-24C3-4113-8EE4-A25D65B4A5C1}" srcOrd="1" destOrd="0" presId="urn:microsoft.com/office/officeart/2008/layout/CircleAccentTimeline"/>
    <dgm:cxn modelId="{A8A1AD28-5D72-497B-905A-440969C1EB82}" type="presParOf" srcId="{DF85B96C-13AC-494D-B2C3-45A475515532}" destId="{13865CB8-EF25-402B-B624-CD3B17DB1F98}" srcOrd="2" destOrd="0" presId="urn:microsoft.com/office/officeart/2008/layout/CircleAccentTimeline"/>
    <dgm:cxn modelId="{EFEC4589-142E-463D-87F2-FB8D1F2C0347}" type="presParOf" srcId="{AA93C016-2D2F-4244-BA39-B271EB40E2DF}" destId="{8C0A87E0-4F4E-482D-B43A-C0463137121C}" srcOrd="7" destOrd="0" presId="urn:microsoft.com/office/officeart/2008/layout/CircleAccentTimeline"/>
    <dgm:cxn modelId="{5DB8BF8C-A326-439F-A5FE-425CC655F6E7}" type="presParOf" srcId="{AA93C016-2D2F-4244-BA39-B271EB40E2DF}" destId="{ED0090CB-28DB-4DF0-8378-69D7E3775963}" srcOrd="8" destOrd="0" presId="urn:microsoft.com/office/officeart/2008/layout/CircleAccentTimeline"/>
    <dgm:cxn modelId="{AFF24140-3F08-4F7A-925E-15EBEA663EAB}" type="presParOf" srcId="{AA93C016-2D2F-4244-BA39-B271EB40E2DF}" destId="{EF6087F6-01B3-4C5D-A48E-1D07102640CA}" srcOrd="9" destOrd="0" presId="urn:microsoft.com/office/officeart/2008/layout/CircleAccentTimeline"/>
    <dgm:cxn modelId="{AC7EEF15-FD6F-4631-8554-6D2055B9F23B}" type="presParOf" srcId="{EF6087F6-01B3-4C5D-A48E-1D07102640CA}" destId="{9EC70406-C804-42D0-8598-987EA063AA69}" srcOrd="0" destOrd="0" presId="urn:microsoft.com/office/officeart/2008/layout/CircleAccentTimeline"/>
    <dgm:cxn modelId="{37A42335-C865-4488-8899-C3C1E0AC659E}" type="presParOf" srcId="{EF6087F6-01B3-4C5D-A48E-1D07102640CA}" destId="{4765BFEE-D0E5-4A12-AA46-7B35607458B0}" srcOrd="1" destOrd="0" presId="urn:microsoft.com/office/officeart/2008/layout/CircleAccentTimeline"/>
    <dgm:cxn modelId="{AA40FF2F-C4DE-4CFC-AFE9-06BF414EE761}" type="presParOf" srcId="{EF6087F6-01B3-4C5D-A48E-1D07102640CA}" destId="{D9BE87D7-049A-49EA-A7F5-54D6836A7564}" srcOrd="2" destOrd="0" presId="urn:microsoft.com/office/officeart/2008/layout/CircleAccentTimeline"/>
    <dgm:cxn modelId="{6A30BEAC-DE87-40BF-91C5-EFBDDD4C7DD4}" type="presParOf" srcId="{AA93C016-2D2F-4244-BA39-B271EB40E2DF}" destId="{907AB592-8BA5-4026-A8D9-83A3D48B6E9B}" srcOrd="10" destOrd="0" presId="urn:microsoft.com/office/officeart/2008/layout/CircleAccentTimeline"/>
    <dgm:cxn modelId="{391EC442-42CF-4758-8B9F-FEB0A975EDF0}" type="presParOf" srcId="{AA93C016-2D2F-4244-BA39-B271EB40E2DF}" destId="{6A91727A-5B47-48F5-8693-5FA7449DE76B}" srcOrd="11"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74B3A2-8C67-4281-AB55-DF300ECA1A55}" type="doc">
      <dgm:prSet loTypeId="urn:microsoft.com/office/officeart/2008/layout/VerticalCurvedList" loCatId="list" qsTypeId="urn:microsoft.com/office/officeart/2005/8/quickstyle/simple5" qsCatId="simple" csTypeId="urn:microsoft.com/office/officeart/2005/8/colors/accent3_5" csCatId="accent3" phldr="1"/>
      <dgm:spPr/>
      <dgm:t>
        <a:bodyPr/>
        <a:lstStyle/>
        <a:p>
          <a:endParaRPr lang="es-MX"/>
        </a:p>
      </dgm:t>
    </dgm:pt>
    <dgm:pt modelId="{A3166A6E-398B-4215-AFB3-08706488810E}">
      <dgm:prSet phldrT="[Texto]"/>
      <dgm:spPr/>
      <dgm:t>
        <a:bodyPr/>
        <a:lstStyle/>
        <a:p>
          <a:r>
            <a:rPr lang="es-MX" dirty="0"/>
            <a:t>Información personal</a:t>
          </a:r>
        </a:p>
      </dgm:t>
    </dgm:pt>
    <dgm:pt modelId="{36650F18-8FD8-41CF-9CE1-608CB603E27A}" type="parTrans" cxnId="{A561EBA2-61C9-47C5-B235-885813794816}">
      <dgm:prSet/>
      <dgm:spPr/>
      <dgm:t>
        <a:bodyPr/>
        <a:lstStyle/>
        <a:p>
          <a:endParaRPr lang="es-MX"/>
        </a:p>
      </dgm:t>
    </dgm:pt>
    <dgm:pt modelId="{F4499E82-6720-4080-A52C-0E52B76C826E}" type="sibTrans" cxnId="{A561EBA2-61C9-47C5-B235-885813794816}">
      <dgm:prSet/>
      <dgm:spPr/>
      <dgm:t>
        <a:bodyPr/>
        <a:lstStyle/>
        <a:p>
          <a:endParaRPr lang="es-MX"/>
        </a:p>
      </dgm:t>
    </dgm:pt>
    <dgm:pt modelId="{AF9829CB-489B-4621-8EC1-62B970AF502A}">
      <dgm:prSet phldrT="[Texto]"/>
      <dgm:spPr/>
      <dgm:t>
        <a:bodyPr/>
        <a:lstStyle/>
        <a:p>
          <a:r>
            <a:rPr lang="es-MX" dirty="0"/>
            <a:t>Información profesional</a:t>
          </a:r>
        </a:p>
      </dgm:t>
    </dgm:pt>
    <dgm:pt modelId="{808945D8-8AA1-4314-8BEF-03454E0493C8}" type="parTrans" cxnId="{DDFEB660-B0D6-4A0A-8DE5-D3F850356382}">
      <dgm:prSet/>
      <dgm:spPr/>
      <dgm:t>
        <a:bodyPr/>
        <a:lstStyle/>
        <a:p>
          <a:endParaRPr lang="es-MX"/>
        </a:p>
      </dgm:t>
    </dgm:pt>
    <dgm:pt modelId="{F285D3ED-5D8F-464B-BF08-894FB55B0BDE}" type="sibTrans" cxnId="{DDFEB660-B0D6-4A0A-8DE5-D3F850356382}">
      <dgm:prSet/>
      <dgm:spPr/>
      <dgm:t>
        <a:bodyPr/>
        <a:lstStyle/>
        <a:p>
          <a:endParaRPr lang="es-MX"/>
        </a:p>
      </dgm:t>
    </dgm:pt>
    <dgm:pt modelId="{341EB319-9115-4D52-B239-51BFF0CB39C8}">
      <dgm:prSet phldrT="[Texto]"/>
      <dgm:spPr/>
      <dgm:t>
        <a:bodyPr/>
        <a:lstStyle/>
        <a:p>
          <a:r>
            <a:rPr lang="es-MX" dirty="0"/>
            <a:t>Información técnica/tecnológica</a:t>
          </a:r>
        </a:p>
      </dgm:t>
    </dgm:pt>
    <dgm:pt modelId="{DE1FEACA-51B0-4E2C-8787-9BA582200484}" type="parTrans" cxnId="{12BCABFF-65A3-49DE-81D0-6B523AEC784E}">
      <dgm:prSet/>
      <dgm:spPr/>
      <dgm:t>
        <a:bodyPr/>
        <a:lstStyle/>
        <a:p>
          <a:endParaRPr lang="es-MX"/>
        </a:p>
      </dgm:t>
    </dgm:pt>
    <dgm:pt modelId="{075049FA-9EE6-4745-BCF9-81D1643C7A89}" type="sibTrans" cxnId="{12BCABFF-65A3-49DE-81D0-6B523AEC784E}">
      <dgm:prSet/>
      <dgm:spPr/>
      <dgm:t>
        <a:bodyPr/>
        <a:lstStyle/>
        <a:p>
          <a:endParaRPr lang="es-MX"/>
        </a:p>
      </dgm:t>
    </dgm:pt>
    <dgm:pt modelId="{7C9E697D-CD9A-4DED-939B-78F0CFD5F064}">
      <dgm:prSet phldrT="[Texto]"/>
      <dgm:spPr/>
      <dgm:t>
        <a:bodyPr/>
        <a:lstStyle/>
        <a:p>
          <a:r>
            <a:rPr lang="es-MX" dirty="0"/>
            <a:t>Interacción con la plataforma digital</a:t>
          </a:r>
        </a:p>
      </dgm:t>
    </dgm:pt>
    <dgm:pt modelId="{C434D3F8-E539-48B2-9C76-373D527E8538}" type="parTrans" cxnId="{7B108CDE-D355-4F1A-9AB2-78B347E7DF56}">
      <dgm:prSet/>
      <dgm:spPr/>
      <dgm:t>
        <a:bodyPr/>
        <a:lstStyle/>
        <a:p>
          <a:endParaRPr lang="es-MX"/>
        </a:p>
      </dgm:t>
    </dgm:pt>
    <dgm:pt modelId="{CECEDF82-F3C4-4215-974F-E3EA77E431C1}" type="sibTrans" cxnId="{7B108CDE-D355-4F1A-9AB2-78B347E7DF56}">
      <dgm:prSet/>
      <dgm:spPr/>
      <dgm:t>
        <a:bodyPr/>
        <a:lstStyle/>
        <a:p>
          <a:endParaRPr lang="es-MX"/>
        </a:p>
      </dgm:t>
    </dgm:pt>
    <dgm:pt modelId="{DA7A77F7-F003-47D3-BCC3-C5C4B5A1D8F7}" type="pres">
      <dgm:prSet presAssocID="{4374B3A2-8C67-4281-AB55-DF300ECA1A55}" presName="Name0" presStyleCnt="0">
        <dgm:presLayoutVars>
          <dgm:chMax val="7"/>
          <dgm:chPref val="7"/>
          <dgm:dir/>
        </dgm:presLayoutVars>
      </dgm:prSet>
      <dgm:spPr/>
    </dgm:pt>
    <dgm:pt modelId="{69E7978C-F183-48B1-BB11-024EA3B22D11}" type="pres">
      <dgm:prSet presAssocID="{4374B3A2-8C67-4281-AB55-DF300ECA1A55}" presName="Name1" presStyleCnt="0"/>
      <dgm:spPr/>
    </dgm:pt>
    <dgm:pt modelId="{A79BDF61-977A-47F4-B904-8974E3AFA8FC}" type="pres">
      <dgm:prSet presAssocID="{4374B3A2-8C67-4281-AB55-DF300ECA1A55}" presName="cycle" presStyleCnt="0"/>
      <dgm:spPr/>
    </dgm:pt>
    <dgm:pt modelId="{D89350DB-A178-4F87-93C2-F5E2DE83548B}" type="pres">
      <dgm:prSet presAssocID="{4374B3A2-8C67-4281-AB55-DF300ECA1A55}" presName="srcNode" presStyleLbl="node1" presStyleIdx="0" presStyleCnt="4"/>
      <dgm:spPr/>
    </dgm:pt>
    <dgm:pt modelId="{B211D6C5-C117-4C7D-AC25-D0902463F3D3}" type="pres">
      <dgm:prSet presAssocID="{4374B3A2-8C67-4281-AB55-DF300ECA1A55}" presName="conn" presStyleLbl="parChTrans1D2" presStyleIdx="0" presStyleCnt="1"/>
      <dgm:spPr/>
    </dgm:pt>
    <dgm:pt modelId="{4FA079DE-410E-4681-ADC0-5A6E5D69B1A2}" type="pres">
      <dgm:prSet presAssocID="{4374B3A2-8C67-4281-AB55-DF300ECA1A55}" presName="extraNode" presStyleLbl="node1" presStyleIdx="0" presStyleCnt="4"/>
      <dgm:spPr/>
    </dgm:pt>
    <dgm:pt modelId="{934E6BEA-5D78-4CB6-855C-793092333672}" type="pres">
      <dgm:prSet presAssocID="{4374B3A2-8C67-4281-AB55-DF300ECA1A55}" presName="dstNode" presStyleLbl="node1" presStyleIdx="0" presStyleCnt="4"/>
      <dgm:spPr/>
    </dgm:pt>
    <dgm:pt modelId="{66D4E59E-A31A-45D7-986F-21988A677A3B}" type="pres">
      <dgm:prSet presAssocID="{A3166A6E-398B-4215-AFB3-08706488810E}" presName="text_1" presStyleLbl="node1" presStyleIdx="0" presStyleCnt="4">
        <dgm:presLayoutVars>
          <dgm:bulletEnabled val="1"/>
        </dgm:presLayoutVars>
      </dgm:prSet>
      <dgm:spPr/>
    </dgm:pt>
    <dgm:pt modelId="{00D3A9A7-8B4F-4566-95B0-8744C6E51C3B}" type="pres">
      <dgm:prSet presAssocID="{A3166A6E-398B-4215-AFB3-08706488810E}" presName="accent_1" presStyleCnt="0"/>
      <dgm:spPr/>
    </dgm:pt>
    <dgm:pt modelId="{A66E5B94-0222-4C22-A2B0-C0E44A065656}" type="pres">
      <dgm:prSet presAssocID="{A3166A6E-398B-4215-AFB3-08706488810E}" presName="accentRepeatNode" presStyleLbl="solidFgAcc1" presStyleIdx="0" presStyleCnt="4"/>
      <dgm:spPr/>
    </dgm:pt>
    <dgm:pt modelId="{6191B429-72C1-406A-9039-BB5A5E02A1E2}" type="pres">
      <dgm:prSet presAssocID="{AF9829CB-489B-4621-8EC1-62B970AF502A}" presName="text_2" presStyleLbl="node1" presStyleIdx="1" presStyleCnt="4">
        <dgm:presLayoutVars>
          <dgm:bulletEnabled val="1"/>
        </dgm:presLayoutVars>
      </dgm:prSet>
      <dgm:spPr/>
    </dgm:pt>
    <dgm:pt modelId="{CD6A1BF1-7BB9-45A4-9DEE-07E4342D0C72}" type="pres">
      <dgm:prSet presAssocID="{AF9829CB-489B-4621-8EC1-62B970AF502A}" presName="accent_2" presStyleCnt="0"/>
      <dgm:spPr/>
    </dgm:pt>
    <dgm:pt modelId="{18D95B99-2975-4AB8-B073-B7F6524D9DE2}" type="pres">
      <dgm:prSet presAssocID="{AF9829CB-489B-4621-8EC1-62B970AF502A}" presName="accentRepeatNode" presStyleLbl="solidFgAcc1" presStyleIdx="1" presStyleCnt="4"/>
      <dgm:spPr/>
    </dgm:pt>
    <dgm:pt modelId="{588D683C-360C-4F61-8B83-CA531F622007}" type="pres">
      <dgm:prSet presAssocID="{341EB319-9115-4D52-B239-51BFF0CB39C8}" presName="text_3" presStyleLbl="node1" presStyleIdx="2" presStyleCnt="4">
        <dgm:presLayoutVars>
          <dgm:bulletEnabled val="1"/>
        </dgm:presLayoutVars>
      </dgm:prSet>
      <dgm:spPr/>
    </dgm:pt>
    <dgm:pt modelId="{F688FF9F-817E-4580-B32F-A611E7490DF4}" type="pres">
      <dgm:prSet presAssocID="{341EB319-9115-4D52-B239-51BFF0CB39C8}" presName="accent_3" presStyleCnt="0"/>
      <dgm:spPr/>
    </dgm:pt>
    <dgm:pt modelId="{B84EC15C-5F71-4AAF-8A5E-49BF493DF2A9}" type="pres">
      <dgm:prSet presAssocID="{341EB319-9115-4D52-B239-51BFF0CB39C8}" presName="accentRepeatNode" presStyleLbl="solidFgAcc1" presStyleIdx="2" presStyleCnt="4"/>
      <dgm:spPr/>
    </dgm:pt>
    <dgm:pt modelId="{73DFA9D6-F7F9-4381-926A-72C545FB32D7}" type="pres">
      <dgm:prSet presAssocID="{7C9E697D-CD9A-4DED-939B-78F0CFD5F064}" presName="text_4" presStyleLbl="node1" presStyleIdx="3" presStyleCnt="4">
        <dgm:presLayoutVars>
          <dgm:bulletEnabled val="1"/>
        </dgm:presLayoutVars>
      </dgm:prSet>
      <dgm:spPr/>
    </dgm:pt>
    <dgm:pt modelId="{5737930D-162D-4B88-BA33-C2EBDDBD457D}" type="pres">
      <dgm:prSet presAssocID="{7C9E697D-CD9A-4DED-939B-78F0CFD5F064}" presName="accent_4" presStyleCnt="0"/>
      <dgm:spPr/>
    </dgm:pt>
    <dgm:pt modelId="{4F981D5F-A9BD-42E9-9DD7-90F0FF60AFDF}" type="pres">
      <dgm:prSet presAssocID="{7C9E697D-CD9A-4DED-939B-78F0CFD5F064}" presName="accentRepeatNode" presStyleLbl="solidFgAcc1" presStyleIdx="3" presStyleCnt="4"/>
      <dgm:spPr/>
    </dgm:pt>
  </dgm:ptLst>
  <dgm:cxnLst>
    <dgm:cxn modelId="{617EF226-6C7D-4A18-8279-78E2C2B057AB}" type="presOf" srcId="{7C9E697D-CD9A-4DED-939B-78F0CFD5F064}" destId="{73DFA9D6-F7F9-4381-926A-72C545FB32D7}" srcOrd="0" destOrd="0" presId="urn:microsoft.com/office/officeart/2008/layout/VerticalCurvedList"/>
    <dgm:cxn modelId="{DDFEB660-B0D6-4A0A-8DE5-D3F850356382}" srcId="{4374B3A2-8C67-4281-AB55-DF300ECA1A55}" destId="{AF9829CB-489B-4621-8EC1-62B970AF502A}" srcOrd="1" destOrd="0" parTransId="{808945D8-8AA1-4314-8BEF-03454E0493C8}" sibTransId="{F285D3ED-5D8F-464B-BF08-894FB55B0BDE}"/>
    <dgm:cxn modelId="{4E053446-9CB9-49D7-8B79-E3467656F918}" type="presOf" srcId="{F4499E82-6720-4080-A52C-0E52B76C826E}" destId="{B211D6C5-C117-4C7D-AC25-D0902463F3D3}" srcOrd="0" destOrd="0" presId="urn:microsoft.com/office/officeart/2008/layout/VerticalCurvedList"/>
    <dgm:cxn modelId="{3AC0EE6A-7AE7-433E-885D-99D382BE3FC5}" type="presOf" srcId="{AF9829CB-489B-4621-8EC1-62B970AF502A}" destId="{6191B429-72C1-406A-9039-BB5A5E02A1E2}" srcOrd="0" destOrd="0" presId="urn:microsoft.com/office/officeart/2008/layout/VerticalCurvedList"/>
    <dgm:cxn modelId="{84135A4F-0B96-4729-83EB-B307955DA9DD}" type="presOf" srcId="{341EB319-9115-4D52-B239-51BFF0CB39C8}" destId="{588D683C-360C-4F61-8B83-CA531F622007}" srcOrd="0" destOrd="0" presId="urn:microsoft.com/office/officeart/2008/layout/VerticalCurvedList"/>
    <dgm:cxn modelId="{B22EDB85-03EF-4A6E-AC75-99F499D07720}" type="presOf" srcId="{4374B3A2-8C67-4281-AB55-DF300ECA1A55}" destId="{DA7A77F7-F003-47D3-BCC3-C5C4B5A1D8F7}" srcOrd="0" destOrd="0" presId="urn:microsoft.com/office/officeart/2008/layout/VerticalCurvedList"/>
    <dgm:cxn modelId="{A561EBA2-61C9-47C5-B235-885813794816}" srcId="{4374B3A2-8C67-4281-AB55-DF300ECA1A55}" destId="{A3166A6E-398B-4215-AFB3-08706488810E}" srcOrd="0" destOrd="0" parTransId="{36650F18-8FD8-41CF-9CE1-608CB603E27A}" sibTransId="{F4499E82-6720-4080-A52C-0E52B76C826E}"/>
    <dgm:cxn modelId="{914874B6-D697-4FA2-8234-05C933AC73FD}" type="presOf" srcId="{A3166A6E-398B-4215-AFB3-08706488810E}" destId="{66D4E59E-A31A-45D7-986F-21988A677A3B}" srcOrd="0" destOrd="0" presId="urn:microsoft.com/office/officeart/2008/layout/VerticalCurvedList"/>
    <dgm:cxn modelId="{7B108CDE-D355-4F1A-9AB2-78B347E7DF56}" srcId="{4374B3A2-8C67-4281-AB55-DF300ECA1A55}" destId="{7C9E697D-CD9A-4DED-939B-78F0CFD5F064}" srcOrd="3" destOrd="0" parTransId="{C434D3F8-E539-48B2-9C76-373D527E8538}" sibTransId="{CECEDF82-F3C4-4215-974F-E3EA77E431C1}"/>
    <dgm:cxn modelId="{12BCABFF-65A3-49DE-81D0-6B523AEC784E}" srcId="{4374B3A2-8C67-4281-AB55-DF300ECA1A55}" destId="{341EB319-9115-4D52-B239-51BFF0CB39C8}" srcOrd="2" destOrd="0" parTransId="{DE1FEACA-51B0-4E2C-8787-9BA582200484}" sibTransId="{075049FA-9EE6-4745-BCF9-81D1643C7A89}"/>
    <dgm:cxn modelId="{A4FD0F5B-00A9-47EE-AB99-4F158887479B}" type="presParOf" srcId="{DA7A77F7-F003-47D3-BCC3-C5C4B5A1D8F7}" destId="{69E7978C-F183-48B1-BB11-024EA3B22D11}" srcOrd="0" destOrd="0" presId="urn:microsoft.com/office/officeart/2008/layout/VerticalCurvedList"/>
    <dgm:cxn modelId="{C9A4EE64-33B9-4BE3-B067-DB92B11876F2}" type="presParOf" srcId="{69E7978C-F183-48B1-BB11-024EA3B22D11}" destId="{A79BDF61-977A-47F4-B904-8974E3AFA8FC}" srcOrd="0" destOrd="0" presId="urn:microsoft.com/office/officeart/2008/layout/VerticalCurvedList"/>
    <dgm:cxn modelId="{95AA2E8D-7237-4285-9F55-3148FC5946AA}" type="presParOf" srcId="{A79BDF61-977A-47F4-B904-8974E3AFA8FC}" destId="{D89350DB-A178-4F87-93C2-F5E2DE83548B}" srcOrd="0" destOrd="0" presId="urn:microsoft.com/office/officeart/2008/layout/VerticalCurvedList"/>
    <dgm:cxn modelId="{71DFE79F-6B36-4328-81E8-B79F6AA1012B}" type="presParOf" srcId="{A79BDF61-977A-47F4-B904-8974E3AFA8FC}" destId="{B211D6C5-C117-4C7D-AC25-D0902463F3D3}" srcOrd="1" destOrd="0" presId="urn:microsoft.com/office/officeart/2008/layout/VerticalCurvedList"/>
    <dgm:cxn modelId="{89E6201C-262A-4657-BE0E-55C9DA38CD41}" type="presParOf" srcId="{A79BDF61-977A-47F4-B904-8974E3AFA8FC}" destId="{4FA079DE-410E-4681-ADC0-5A6E5D69B1A2}" srcOrd="2" destOrd="0" presId="urn:microsoft.com/office/officeart/2008/layout/VerticalCurvedList"/>
    <dgm:cxn modelId="{799AA5F9-EC3D-42C0-87A6-3B3C88B1B383}" type="presParOf" srcId="{A79BDF61-977A-47F4-B904-8974E3AFA8FC}" destId="{934E6BEA-5D78-4CB6-855C-793092333672}" srcOrd="3" destOrd="0" presId="urn:microsoft.com/office/officeart/2008/layout/VerticalCurvedList"/>
    <dgm:cxn modelId="{FDEF36CF-4A1C-4FD9-80AD-DEB95861E52D}" type="presParOf" srcId="{69E7978C-F183-48B1-BB11-024EA3B22D11}" destId="{66D4E59E-A31A-45D7-986F-21988A677A3B}" srcOrd="1" destOrd="0" presId="urn:microsoft.com/office/officeart/2008/layout/VerticalCurvedList"/>
    <dgm:cxn modelId="{60555A67-E059-4625-AC16-4EBB0502F2F8}" type="presParOf" srcId="{69E7978C-F183-48B1-BB11-024EA3B22D11}" destId="{00D3A9A7-8B4F-4566-95B0-8744C6E51C3B}" srcOrd="2" destOrd="0" presId="urn:microsoft.com/office/officeart/2008/layout/VerticalCurvedList"/>
    <dgm:cxn modelId="{C6A05452-334F-452D-A4F4-9C3F8AFC441D}" type="presParOf" srcId="{00D3A9A7-8B4F-4566-95B0-8744C6E51C3B}" destId="{A66E5B94-0222-4C22-A2B0-C0E44A065656}" srcOrd="0" destOrd="0" presId="urn:microsoft.com/office/officeart/2008/layout/VerticalCurvedList"/>
    <dgm:cxn modelId="{EA8803BE-BDEE-46E4-9379-834FFBA56204}" type="presParOf" srcId="{69E7978C-F183-48B1-BB11-024EA3B22D11}" destId="{6191B429-72C1-406A-9039-BB5A5E02A1E2}" srcOrd="3" destOrd="0" presId="urn:microsoft.com/office/officeart/2008/layout/VerticalCurvedList"/>
    <dgm:cxn modelId="{41A93123-6D5E-45BA-A231-BE0E722EDB8C}" type="presParOf" srcId="{69E7978C-F183-48B1-BB11-024EA3B22D11}" destId="{CD6A1BF1-7BB9-45A4-9DEE-07E4342D0C72}" srcOrd="4" destOrd="0" presId="urn:microsoft.com/office/officeart/2008/layout/VerticalCurvedList"/>
    <dgm:cxn modelId="{55AE4067-966F-41EA-A9DA-53F63D007E91}" type="presParOf" srcId="{CD6A1BF1-7BB9-45A4-9DEE-07E4342D0C72}" destId="{18D95B99-2975-4AB8-B073-B7F6524D9DE2}" srcOrd="0" destOrd="0" presId="urn:microsoft.com/office/officeart/2008/layout/VerticalCurvedList"/>
    <dgm:cxn modelId="{3927D067-F3D3-499C-A6A7-2A2FE9EE0B79}" type="presParOf" srcId="{69E7978C-F183-48B1-BB11-024EA3B22D11}" destId="{588D683C-360C-4F61-8B83-CA531F622007}" srcOrd="5" destOrd="0" presId="urn:microsoft.com/office/officeart/2008/layout/VerticalCurvedList"/>
    <dgm:cxn modelId="{E07F38AB-1EE1-41D0-BB0C-FF860E402CE5}" type="presParOf" srcId="{69E7978C-F183-48B1-BB11-024EA3B22D11}" destId="{F688FF9F-817E-4580-B32F-A611E7490DF4}" srcOrd="6" destOrd="0" presId="urn:microsoft.com/office/officeart/2008/layout/VerticalCurvedList"/>
    <dgm:cxn modelId="{FA611473-7414-4079-8736-E1CFD9C216D9}" type="presParOf" srcId="{F688FF9F-817E-4580-B32F-A611E7490DF4}" destId="{B84EC15C-5F71-4AAF-8A5E-49BF493DF2A9}" srcOrd="0" destOrd="0" presId="urn:microsoft.com/office/officeart/2008/layout/VerticalCurvedList"/>
    <dgm:cxn modelId="{632FD1AD-A5DA-4221-831A-460B35D9D367}" type="presParOf" srcId="{69E7978C-F183-48B1-BB11-024EA3B22D11}" destId="{73DFA9D6-F7F9-4381-926A-72C545FB32D7}" srcOrd="7" destOrd="0" presId="urn:microsoft.com/office/officeart/2008/layout/VerticalCurvedList"/>
    <dgm:cxn modelId="{11EB5E76-0FC3-42FF-9F97-92BB9265F1A9}" type="presParOf" srcId="{69E7978C-F183-48B1-BB11-024EA3B22D11}" destId="{5737930D-162D-4B88-BA33-C2EBDDBD457D}" srcOrd="8" destOrd="0" presId="urn:microsoft.com/office/officeart/2008/layout/VerticalCurvedList"/>
    <dgm:cxn modelId="{C8DF0CB8-1579-497D-AB47-122946FD5424}" type="presParOf" srcId="{5737930D-162D-4B88-BA33-C2EBDDBD457D}" destId="{4F981D5F-A9BD-42E9-9DD7-90F0FF60AFD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C5B46C-D79D-40D4-A273-69CC0AD6018E}" type="doc">
      <dgm:prSet loTypeId="urn:microsoft.com/office/officeart/2005/8/layout/equation2" loCatId="process" qsTypeId="urn:microsoft.com/office/officeart/2005/8/quickstyle/simple3" qsCatId="simple" csTypeId="urn:microsoft.com/office/officeart/2005/8/colors/accent1_2" csCatId="accent1" phldr="1"/>
      <dgm:spPr/>
      <dgm:t>
        <a:bodyPr/>
        <a:lstStyle/>
        <a:p>
          <a:endParaRPr lang="es-MX"/>
        </a:p>
      </dgm:t>
    </dgm:pt>
    <dgm:pt modelId="{2F1DFCBA-3E85-47AD-AF54-69306C26DED7}">
      <dgm:prSet phldrT="[Texto]"/>
      <dgm:spPr/>
      <dgm:t>
        <a:bodyPr/>
        <a:lstStyle/>
        <a:p>
          <a:r>
            <a:rPr lang="es-MX" dirty="0"/>
            <a:t>Presupuesto</a:t>
          </a:r>
        </a:p>
      </dgm:t>
    </dgm:pt>
    <dgm:pt modelId="{0A810F04-3EB4-40E0-BBA5-214323D204B0}" type="parTrans" cxnId="{E1D46B4E-6DC4-4488-8141-95DB510E1B35}">
      <dgm:prSet/>
      <dgm:spPr/>
      <dgm:t>
        <a:bodyPr/>
        <a:lstStyle/>
        <a:p>
          <a:endParaRPr lang="es-MX"/>
        </a:p>
      </dgm:t>
    </dgm:pt>
    <dgm:pt modelId="{11052728-92BA-453A-9989-6A80E4246F5F}" type="sibTrans" cxnId="{E1D46B4E-6DC4-4488-8141-95DB510E1B35}">
      <dgm:prSet/>
      <dgm:spPr/>
      <dgm:t>
        <a:bodyPr/>
        <a:lstStyle/>
        <a:p>
          <a:endParaRPr lang="es-MX"/>
        </a:p>
      </dgm:t>
    </dgm:pt>
    <dgm:pt modelId="{5D7FA38C-FEEF-4F0E-9B8F-1E9F416771BB}">
      <dgm:prSet phldrT="[Texto]"/>
      <dgm:spPr/>
      <dgm:t>
        <a:bodyPr/>
        <a:lstStyle/>
        <a:p>
          <a:r>
            <a:rPr lang="es-MX" dirty="0"/>
            <a:t>Temática</a:t>
          </a:r>
        </a:p>
      </dgm:t>
    </dgm:pt>
    <dgm:pt modelId="{96856D4F-9126-4CA1-BEB7-EE9419F10CC9}" type="parTrans" cxnId="{20F15280-0A56-45F3-BCB6-41DEA6B33F4A}">
      <dgm:prSet/>
      <dgm:spPr/>
      <dgm:t>
        <a:bodyPr/>
        <a:lstStyle/>
        <a:p>
          <a:endParaRPr lang="es-MX"/>
        </a:p>
      </dgm:t>
    </dgm:pt>
    <dgm:pt modelId="{CA87508A-4C33-4280-B3D6-5BE48F786948}" type="sibTrans" cxnId="{20F15280-0A56-45F3-BCB6-41DEA6B33F4A}">
      <dgm:prSet/>
      <dgm:spPr/>
      <dgm:t>
        <a:bodyPr/>
        <a:lstStyle/>
        <a:p>
          <a:endParaRPr lang="es-MX"/>
        </a:p>
      </dgm:t>
    </dgm:pt>
    <dgm:pt modelId="{FBCD0164-00E4-4708-81B2-2C3B8C26D0C8}">
      <dgm:prSet phldrT="[Texto]"/>
      <dgm:spPr/>
      <dgm:t>
        <a:bodyPr/>
        <a:lstStyle/>
        <a:p>
          <a:r>
            <a:rPr lang="es-MX" dirty="0"/>
            <a:t>Tipo</a:t>
          </a:r>
        </a:p>
      </dgm:t>
    </dgm:pt>
    <dgm:pt modelId="{E73A78C3-7FEE-4398-AB0A-1F131CAB03B9}" type="parTrans" cxnId="{47E71CB0-9F6D-48EC-8A72-5D400EBDD9C2}">
      <dgm:prSet/>
      <dgm:spPr/>
      <dgm:t>
        <a:bodyPr/>
        <a:lstStyle/>
        <a:p>
          <a:endParaRPr lang="es-MX"/>
        </a:p>
      </dgm:t>
    </dgm:pt>
    <dgm:pt modelId="{BD82D54A-7876-4091-ACF1-FFAD8774CE53}" type="sibTrans" cxnId="{47E71CB0-9F6D-48EC-8A72-5D400EBDD9C2}">
      <dgm:prSet/>
      <dgm:spPr/>
      <dgm:t>
        <a:bodyPr/>
        <a:lstStyle/>
        <a:p>
          <a:endParaRPr lang="es-MX"/>
        </a:p>
      </dgm:t>
    </dgm:pt>
    <dgm:pt modelId="{CDD2A2E6-5C02-4F94-8496-4D5AEE7DC639}">
      <dgm:prSet phldrT="[Texto]"/>
      <dgm:spPr/>
      <dgm:t>
        <a:bodyPr/>
        <a:lstStyle/>
        <a:p>
          <a:r>
            <a:rPr lang="es-MX" dirty="0"/>
            <a:t>Evento</a:t>
          </a:r>
        </a:p>
      </dgm:t>
    </dgm:pt>
    <dgm:pt modelId="{40BC98F4-D60D-43BE-B1A9-2FBDC71B294C}" type="parTrans" cxnId="{C85B8D4A-9610-4BB2-A8EC-B3ED3B9C7384}">
      <dgm:prSet/>
      <dgm:spPr/>
      <dgm:t>
        <a:bodyPr/>
        <a:lstStyle/>
        <a:p>
          <a:endParaRPr lang="es-MX"/>
        </a:p>
      </dgm:t>
    </dgm:pt>
    <dgm:pt modelId="{2B9D397C-8C2F-4AD7-8A7C-34D622ACA2F9}" type="sibTrans" cxnId="{C85B8D4A-9610-4BB2-A8EC-B3ED3B9C7384}">
      <dgm:prSet/>
      <dgm:spPr/>
      <dgm:t>
        <a:bodyPr/>
        <a:lstStyle/>
        <a:p>
          <a:endParaRPr lang="es-MX"/>
        </a:p>
      </dgm:t>
    </dgm:pt>
    <dgm:pt modelId="{DF14922B-8DAC-4AF4-827F-5DC5E274909E}" type="pres">
      <dgm:prSet presAssocID="{7CC5B46C-D79D-40D4-A273-69CC0AD6018E}" presName="Name0" presStyleCnt="0">
        <dgm:presLayoutVars>
          <dgm:dir/>
          <dgm:resizeHandles val="exact"/>
        </dgm:presLayoutVars>
      </dgm:prSet>
      <dgm:spPr/>
    </dgm:pt>
    <dgm:pt modelId="{2489DD01-F40E-4434-A039-969397FD9915}" type="pres">
      <dgm:prSet presAssocID="{7CC5B46C-D79D-40D4-A273-69CC0AD6018E}" presName="vNodes" presStyleCnt="0"/>
      <dgm:spPr/>
    </dgm:pt>
    <dgm:pt modelId="{4C55F4F7-E16C-4F02-A490-DD1D25186AC6}" type="pres">
      <dgm:prSet presAssocID="{2F1DFCBA-3E85-47AD-AF54-69306C26DED7}" presName="node" presStyleLbl="node1" presStyleIdx="0" presStyleCnt="4">
        <dgm:presLayoutVars>
          <dgm:bulletEnabled val="1"/>
        </dgm:presLayoutVars>
      </dgm:prSet>
      <dgm:spPr/>
    </dgm:pt>
    <dgm:pt modelId="{6F41E2E4-E7E6-4D97-A314-537944119834}" type="pres">
      <dgm:prSet presAssocID="{11052728-92BA-453A-9989-6A80E4246F5F}" presName="spacerT" presStyleCnt="0"/>
      <dgm:spPr/>
    </dgm:pt>
    <dgm:pt modelId="{EB4C4E2C-EFAC-4C6B-9B6D-0F92F39DE03F}" type="pres">
      <dgm:prSet presAssocID="{11052728-92BA-453A-9989-6A80E4246F5F}" presName="sibTrans" presStyleLbl="sibTrans2D1" presStyleIdx="0" presStyleCnt="3"/>
      <dgm:spPr/>
    </dgm:pt>
    <dgm:pt modelId="{A223A2F6-66E7-49A7-A3B3-337119AEA342}" type="pres">
      <dgm:prSet presAssocID="{11052728-92BA-453A-9989-6A80E4246F5F}" presName="spacerB" presStyleCnt="0"/>
      <dgm:spPr/>
    </dgm:pt>
    <dgm:pt modelId="{442DEA0F-AD5C-4C24-B91A-C68ECBA93963}" type="pres">
      <dgm:prSet presAssocID="{5D7FA38C-FEEF-4F0E-9B8F-1E9F416771BB}" presName="node" presStyleLbl="node1" presStyleIdx="1" presStyleCnt="4">
        <dgm:presLayoutVars>
          <dgm:bulletEnabled val="1"/>
        </dgm:presLayoutVars>
      </dgm:prSet>
      <dgm:spPr/>
    </dgm:pt>
    <dgm:pt modelId="{CCB16967-4E62-44A7-A52B-A3A993FAE0C0}" type="pres">
      <dgm:prSet presAssocID="{CA87508A-4C33-4280-B3D6-5BE48F786948}" presName="spacerT" presStyleCnt="0"/>
      <dgm:spPr/>
    </dgm:pt>
    <dgm:pt modelId="{E7D5D7B2-9C7E-4BCD-A6BC-6789ADC4E715}" type="pres">
      <dgm:prSet presAssocID="{CA87508A-4C33-4280-B3D6-5BE48F786948}" presName="sibTrans" presStyleLbl="sibTrans2D1" presStyleIdx="1" presStyleCnt="3"/>
      <dgm:spPr/>
    </dgm:pt>
    <dgm:pt modelId="{FEF124E9-4E00-47DA-B2AF-A27E80F2DE1C}" type="pres">
      <dgm:prSet presAssocID="{CA87508A-4C33-4280-B3D6-5BE48F786948}" presName="spacerB" presStyleCnt="0"/>
      <dgm:spPr/>
    </dgm:pt>
    <dgm:pt modelId="{156BBFA5-4D85-4AA1-9554-D8E1C8E2A7B3}" type="pres">
      <dgm:prSet presAssocID="{FBCD0164-00E4-4708-81B2-2C3B8C26D0C8}" presName="node" presStyleLbl="node1" presStyleIdx="2" presStyleCnt="4">
        <dgm:presLayoutVars>
          <dgm:bulletEnabled val="1"/>
        </dgm:presLayoutVars>
      </dgm:prSet>
      <dgm:spPr/>
    </dgm:pt>
    <dgm:pt modelId="{4055BBF7-17CF-41D4-8D21-AE088277A064}" type="pres">
      <dgm:prSet presAssocID="{7CC5B46C-D79D-40D4-A273-69CC0AD6018E}" presName="sibTransLast" presStyleLbl="sibTrans2D1" presStyleIdx="2" presStyleCnt="3"/>
      <dgm:spPr/>
    </dgm:pt>
    <dgm:pt modelId="{DA70048A-54FE-4A15-A3F0-7AEFCF047FF2}" type="pres">
      <dgm:prSet presAssocID="{7CC5B46C-D79D-40D4-A273-69CC0AD6018E}" presName="connectorText" presStyleLbl="sibTrans2D1" presStyleIdx="2" presStyleCnt="3"/>
      <dgm:spPr/>
    </dgm:pt>
    <dgm:pt modelId="{03F19134-A8C8-41A8-B978-1A16B04859CD}" type="pres">
      <dgm:prSet presAssocID="{7CC5B46C-D79D-40D4-A273-69CC0AD6018E}" presName="lastNode" presStyleLbl="node1" presStyleIdx="3" presStyleCnt="4">
        <dgm:presLayoutVars>
          <dgm:bulletEnabled val="1"/>
        </dgm:presLayoutVars>
      </dgm:prSet>
      <dgm:spPr/>
    </dgm:pt>
  </dgm:ptLst>
  <dgm:cxnLst>
    <dgm:cxn modelId="{A2618815-2B71-4A6C-B822-E5C9B17947FF}" type="presOf" srcId="{11052728-92BA-453A-9989-6A80E4246F5F}" destId="{EB4C4E2C-EFAC-4C6B-9B6D-0F92F39DE03F}" srcOrd="0" destOrd="0" presId="urn:microsoft.com/office/officeart/2005/8/layout/equation2"/>
    <dgm:cxn modelId="{B5646C16-A88F-4954-8C5E-1E7ABE955D19}" type="presOf" srcId="{FBCD0164-00E4-4708-81B2-2C3B8C26D0C8}" destId="{156BBFA5-4D85-4AA1-9554-D8E1C8E2A7B3}" srcOrd="0" destOrd="0" presId="urn:microsoft.com/office/officeart/2005/8/layout/equation2"/>
    <dgm:cxn modelId="{C098325F-3BE5-4E06-8432-5EA4A0445FEF}" type="presOf" srcId="{2F1DFCBA-3E85-47AD-AF54-69306C26DED7}" destId="{4C55F4F7-E16C-4F02-A490-DD1D25186AC6}" srcOrd="0" destOrd="0" presId="urn:microsoft.com/office/officeart/2005/8/layout/equation2"/>
    <dgm:cxn modelId="{C85B8D4A-9610-4BB2-A8EC-B3ED3B9C7384}" srcId="{7CC5B46C-D79D-40D4-A273-69CC0AD6018E}" destId="{CDD2A2E6-5C02-4F94-8496-4D5AEE7DC639}" srcOrd="3" destOrd="0" parTransId="{40BC98F4-D60D-43BE-B1A9-2FBDC71B294C}" sibTransId="{2B9D397C-8C2F-4AD7-8A7C-34D622ACA2F9}"/>
    <dgm:cxn modelId="{E1D46B4E-6DC4-4488-8141-95DB510E1B35}" srcId="{7CC5B46C-D79D-40D4-A273-69CC0AD6018E}" destId="{2F1DFCBA-3E85-47AD-AF54-69306C26DED7}" srcOrd="0" destOrd="0" parTransId="{0A810F04-3EB4-40E0-BBA5-214323D204B0}" sibTransId="{11052728-92BA-453A-9989-6A80E4246F5F}"/>
    <dgm:cxn modelId="{902B534E-4EB2-4869-9985-4DCDDDF56B0D}" type="presOf" srcId="{5D7FA38C-FEEF-4F0E-9B8F-1E9F416771BB}" destId="{442DEA0F-AD5C-4C24-B91A-C68ECBA93963}" srcOrd="0" destOrd="0" presId="urn:microsoft.com/office/officeart/2005/8/layout/equation2"/>
    <dgm:cxn modelId="{5ECCCD58-BBE0-49A2-9CB1-D860EAD95D2D}" type="presOf" srcId="{CDD2A2E6-5C02-4F94-8496-4D5AEE7DC639}" destId="{03F19134-A8C8-41A8-B978-1A16B04859CD}" srcOrd="0" destOrd="0" presId="urn:microsoft.com/office/officeart/2005/8/layout/equation2"/>
    <dgm:cxn modelId="{20F15280-0A56-45F3-BCB6-41DEA6B33F4A}" srcId="{7CC5B46C-D79D-40D4-A273-69CC0AD6018E}" destId="{5D7FA38C-FEEF-4F0E-9B8F-1E9F416771BB}" srcOrd="1" destOrd="0" parTransId="{96856D4F-9126-4CA1-BEB7-EE9419F10CC9}" sibTransId="{CA87508A-4C33-4280-B3D6-5BE48F786948}"/>
    <dgm:cxn modelId="{AAB7F493-52FB-4D2B-B629-05511D314C6B}" type="presOf" srcId="{BD82D54A-7876-4091-ACF1-FFAD8774CE53}" destId="{4055BBF7-17CF-41D4-8D21-AE088277A064}" srcOrd="0" destOrd="0" presId="urn:microsoft.com/office/officeart/2005/8/layout/equation2"/>
    <dgm:cxn modelId="{AA49119F-F311-4089-B1F8-CA6406892A72}" type="presOf" srcId="{BD82D54A-7876-4091-ACF1-FFAD8774CE53}" destId="{DA70048A-54FE-4A15-A3F0-7AEFCF047FF2}" srcOrd="1" destOrd="0" presId="urn:microsoft.com/office/officeart/2005/8/layout/equation2"/>
    <dgm:cxn modelId="{47E71CB0-9F6D-48EC-8A72-5D400EBDD9C2}" srcId="{7CC5B46C-D79D-40D4-A273-69CC0AD6018E}" destId="{FBCD0164-00E4-4708-81B2-2C3B8C26D0C8}" srcOrd="2" destOrd="0" parTransId="{E73A78C3-7FEE-4398-AB0A-1F131CAB03B9}" sibTransId="{BD82D54A-7876-4091-ACF1-FFAD8774CE53}"/>
    <dgm:cxn modelId="{111CB6C7-E965-4BC2-8AFD-38DB02422D65}" type="presOf" srcId="{7CC5B46C-D79D-40D4-A273-69CC0AD6018E}" destId="{DF14922B-8DAC-4AF4-827F-5DC5E274909E}" srcOrd="0" destOrd="0" presId="urn:microsoft.com/office/officeart/2005/8/layout/equation2"/>
    <dgm:cxn modelId="{9CD547D3-0559-41A1-B4B8-9819CF76A550}" type="presOf" srcId="{CA87508A-4C33-4280-B3D6-5BE48F786948}" destId="{E7D5D7B2-9C7E-4BCD-A6BC-6789ADC4E715}" srcOrd="0" destOrd="0" presId="urn:microsoft.com/office/officeart/2005/8/layout/equation2"/>
    <dgm:cxn modelId="{A041055E-2535-4A6F-BDCE-7067C871769C}" type="presParOf" srcId="{DF14922B-8DAC-4AF4-827F-5DC5E274909E}" destId="{2489DD01-F40E-4434-A039-969397FD9915}" srcOrd="0" destOrd="0" presId="urn:microsoft.com/office/officeart/2005/8/layout/equation2"/>
    <dgm:cxn modelId="{724617E9-55F6-45A0-B1CC-556D96A9731F}" type="presParOf" srcId="{2489DD01-F40E-4434-A039-969397FD9915}" destId="{4C55F4F7-E16C-4F02-A490-DD1D25186AC6}" srcOrd="0" destOrd="0" presId="urn:microsoft.com/office/officeart/2005/8/layout/equation2"/>
    <dgm:cxn modelId="{A1B235D7-63F7-46B4-8CB2-8ED7AED753F4}" type="presParOf" srcId="{2489DD01-F40E-4434-A039-969397FD9915}" destId="{6F41E2E4-E7E6-4D97-A314-537944119834}" srcOrd="1" destOrd="0" presId="urn:microsoft.com/office/officeart/2005/8/layout/equation2"/>
    <dgm:cxn modelId="{BEFEB13E-192E-44E1-88BB-EE216A98DD9D}" type="presParOf" srcId="{2489DD01-F40E-4434-A039-969397FD9915}" destId="{EB4C4E2C-EFAC-4C6B-9B6D-0F92F39DE03F}" srcOrd="2" destOrd="0" presId="urn:microsoft.com/office/officeart/2005/8/layout/equation2"/>
    <dgm:cxn modelId="{27A2D59C-6FF5-449B-A5A7-E5625AA6EA02}" type="presParOf" srcId="{2489DD01-F40E-4434-A039-969397FD9915}" destId="{A223A2F6-66E7-49A7-A3B3-337119AEA342}" srcOrd="3" destOrd="0" presId="urn:microsoft.com/office/officeart/2005/8/layout/equation2"/>
    <dgm:cxn modelId="{B978D599-CB94-436F-8C68-E613B493AD30}" type="presParOf" srcId="{2489DD01-F40E-4434-A039-969397FD9915}" destId="{442DEA0F-AD5C-4C24-B91A-C68ECBA93963}" srcOrd="4" destOrd="0" presId="urn:microsoft.com/office/officeart/2005/8/layout/equation2"/>
    <dgm:cxn modelId="{588DDA3C-14E7-49A7-8624-C363DB7EBA2B}" type="presParOf" srcId="{2489DD01-F40E-4434-A039-969397FD9915}" destId="{CCB16967-4E62-44A7-A52B-A3A993FAE0C0}" srcOrd="5" destOrd="0" presId="urn:microsoft.com/office/officeart/2005/8/layout/equation2"/>
    <dgm:cxn modelId="{A273477B-254B-4AE4-9F08-4360A75E0C93}" type="presParOf" srcId="{2489DD01-F40E-4434-A039-969397FD9915}" destId="{E7D5D7B2-9C7E-4BCD-A6BC-6789ADC4E715}" srcOrd="6" destOrd="0" presId="urn:microsoft.com/office/officeart/2005/8/layout/equation2"/>
    <dgm:cxn modelId="{8AF93F1A-886C-4C5F-8F77-A53E22E3A4E7}" type="presParOf" srcId="{2489DD01-F40E-4434-A039-969397FD9915}" destId="{FEF124E9-4E00-47DA-B2AF-A27E80F2DE1C}" srcOrd="7" destOrd="0" presId="urn:microsoft.com/office/officeart/2005/8/layout/equation2"/>
    <dgm:cxn modelId="{6BE6055E-B8E2-4DB8-95E6-B9AAEAD58BBA}" type="presParOf" srcId="{2489DD01-F40E-4434-A039-969397FD9915}" destId="{156BBFA5-4D85-4AA1-9554-D8E1C8E2A7B3}" srcOrd="8" destOrd="0" presId="urn:microsoft.com/office/officeart/2005/8/layout/equation2"/>
    <dgm:cxn modelId="{DE9693E0-ED24-4DD8-8995-B55070C615D7}" type="presParOf" srcId="{DF14922B-8DAC-4AF4-827F-5DC5E274909E}" destId="{4055BBF7-17CF-41D4-8D21-AE088277A064}" srcOrd="1" destOrd="0" presId="urn:microsoft.com/office/officeart/2005/8/layout/equation2"/>
    <dgm:cxn modelId="{1D0AB0C3-7C3A-473C-89E6-05B5297BD5F3}" type="presParOf" srcId="{4055BBF7-17CF-41D4-8D21-AE088277A064}" destId="{DA70048A-54FE-4A15-A3F0-7AEFCF047FF2}" srcOrd="0" destOrd="0" presId="urn:microsoft.com/office/officeart/2005/8/layout/equation2"/>
    <dgm:cxn modelId="{B89EE6D1-4DBF-4AFA-92F7-518C6034472B}" type="presParOf" srcId="{DF14922B-8DAC-4AF4-827F-5DC5E274909E}" destId="{03F19134-A8C8-41A8-B978-1A16B04859CD}"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E87D4B-FA0B-4AA2-8F01-0F35973EAD83}" type="doc">
      <dgm:prSet loTypeId="urn:microsoft.com/office/officeart/2009/3/layout/BlockDescendingList" loCatId="list" qsTypeId="urn:microsoft.com/office/officeart/2005/8/quickstyle/simple1" qsCatId="simple" csTypeId="urn:microsoft.com/office/officeart/2005/8/colors/accent1_2" csCatId="accent1" phldr="1"/>
      <dgm:spPr/>
      <dgm:t>
        <a:bodyPr/>
        <a:lstStyle/>
        <a:p>
          <a:endParaRPr lang="es-MX"/>
        </a:p>
      </dgm:t>
    </dgm:pt>
    <dgm:pt modelId="{FFDC89DD-E5C1-459E-825F-413B30965A87}">
      <dgm:prSet phldrT="[Texto]"/>
      <dgm:spPr>
        <a:solidFill>
          <a:srgbClr val="CBB46F"/>
        </a:solidFill>
      </dgm:spPr>
      <dgm:t>
        <a:bodyPr/>
        <a:lstStyle/>
        <a:p>
          <a:r>
            <a:rPr lang="es-MX" dirty="0">
              <a:solidFill>
                <a:schemeClr val="tx1"/>
              </a:solidFill>
            </a:rPr>
            <a:t>Prototipo bajo nivel</a:t>
          </a:r>
        </a:p>
      </dgm:t>
    </dgm:pt>
    <dgm:pt modelId="{742A52C8-715B-4199-8F03-F7027CFB214D}" type="parTrans" cxnId="{E2D98C30-8ED5-4628-B92F-CBFA6BF3D5C0}">
      <dgm:prSet/>
      <dgm:spPr/>
      <dgm:t>
        <a:bodyPr/>
        <a:lstStyle/>
        <a:p>
          <a:endParaRPr lang="es-MX"/>
        </a:p>
      </dgm:t>
    </dgm:pt>
    <dgm:pt modelId="{C77E1BCF-8EFE-41A1-904E-1FEDE7651641}" type="sibTrans" cxnId="{E2D98C30-8ED5-4628-B92F-CBFA6BF3D5C0}">
      <dgm:prSet/>
      <dgm:spPr/>
      <dgm:t>
        <a:bodyPr/>
        <a:lstStyle/>
        <a:p>
          <a:endParaRPr lang="es-MX"/>
        </a:p>
      </dgm:t>
    </dgm:pt>
    <dgm:pt modelId="{1EA4CF1F-DA6C-425D-8823-AC94FF079AFD}">
      <dgm:prSet phldrT="[Texto]"/>
      <dgm:spPr/>
      <dgm:t>
        <a:bodyPr/>
        <a:lstStyle/>
        <a:p>
          <a:r>
            <a:rPr lang="es-MX" dirty="0">
              <a:solidFill>
                <a:schemeClr val="tx1"/>
              </a:solidFill>
            </a:rPr>
            <a:t>Encuesta cuantitativa</a:t>
          </a:r>
        </a:p>
      </dgm:t>
    </dgm:pt>
    <dgm:pt modelId="{39822433-0455-449F-B32A-4052D3957BFF}" type="parTrans" cxnId="{16A83FA6-DF62-4895-AF46-B3735853074A}">
      <dgm:prSet/>
      <dgm:spPr/>
      <dgm:t>
        <a:bodyPr/>
        <a:lstStyle/>
        <a:p>
          <a:endParaRPr lang="es-MX"/>
        </a:p>
      </dgm:t>
    </dgm:pt>
    <dgm:pt modelId="{7B21D3BE-D50A-43FB-9FA1-DBFD5799DEC4}" type="sibTrans" cxnId="{16A83FA6-DF62-4895-AF46-B3735853074A}">
      <dgm:prSet/>
      <dgm:spPr/>
      <dgm:t>
        <a:bodyPr/>
        <a:lstStyle/>
        <a:p>
          <a:endParaRPr lang="es-MX"/>
        </a:p>
      </dgm:t>
    </dgm:pt>
    <dgm:pt modelId="{8FE6AA90-B838-4ADB-A5FF-DA46D0AAC6C1}">
      <dgm:prSet phldrT="[Texto]"/>
      <dgm:spPr/>
      <dgm:t>
        <a:bodyPr/>
        <a:lstStyle/>
        <a:p>
          <a:r>
            <a:rPr lang="es-MX" dirty="0">
              <a:solidFill>
                <a:schemeClr val="tx1"/>
              </a:solidFill>
            </a:rPr>
            <a:t>110 personas</a:t>
          </a:r>
        </a:p>
      </dgm:t>
    </dgm:pt>
    <dgm:pt modelId="{07322BC9-AE98-4F75-870B-A42219298179}" type="parTrans" cxnId="{1023335C-39F8-4134-ACD1-6CADDC3DB94E}">
      <dgm:prSet/>
      <dgm:spPr/>
      <dgm:t>
        <a:bodyPr/>
        <a:lstStyle/>
        <a:p>
          <a:endParaRPr lang="es-MX"/>
        </a:p>
      </dgm:t>
    </dgm:pt>
    <dgm:pt modelId="{58AC2ECF-BB22-4E67-AA14-82667BF86493}" type="sibTrans" cxnId="{1023335C-39F8-4134-ACD1-6CADDC3DB94E}">
      <dgm:prSet/>
      <dgm:spPr/>
      <dgm:t>
        <a:bodyPr/>
        <a:lstStyle/>
        <a:p>
          <a:endParaRPr lang="es-MX"/>
        </a:p>
      </dgm:t>
    </dgm:pt>
    <dgm:pt modelId="{28FF6F33-7741-4A77-BE4A-6CD79037DC6C}">
      <dgm:prSet phldrT="[Texto]"/>
      <dgm:spPr>
        <a:solidFill>
          <a:srgbClr val="CBB46F"/>
        </a:solidFill>
      </dgm:spPr>
      <dgm:t>
        <a:bodyPr/>
        <a:lstStyle/>
        <a:p>
          <a:r>
            <a:rPr lang="es-MX" dirty="0">
              <a:solidFill>
                <a:schemeClr val="tx1"/>
              </a:solidFill>
            </a:rPr>
            <a:t>Prototipo medio nivel</a:t>
          </a:r>
        </a:p>
      </dgm:t>
    </dgm:pt>
    <dgm:pt modelId="{3F50C15B-C99C-4612-AF1C-63AD751F3507}" type="parTrans" cxnId="{C72D879B-D1F8-40DA-A9DD-A88B0815EC4A}">
      <dgm:prSet/>
      <dgm:spPr/>
      <dgm:t>
        <a:bodyPr/>
        <a:lstStyle/>
        <a:p>
          <a:endParaRPr lang="es-MX"/>
        </a:p>
      </dgm:t>
    </dgm:pt>
    <dgm:pt modelId="{02B6BBBC-8D63-403D-A2F4-38B93EF61BD2}" type="sibTrans" cxnId="{C72D879B-D1F8-40DA-A9DD-A88B0815EC4A}">
      <dgm:prSet/>
      <dgm:spPr/>
      <dgm:t>
        <a:bodyPr/>
        <a:lstStyle/>
        <a:p>
          <a:endParaRPr lang="es-MX"/>
        </a:p>
      </dgm:t>
    </dgm:pt>
    <dgm:pt modelId="{1B940C3B-D6AF-41A9-A056-F14042C18077}">
      <dgm:prSet phldrT="[Texto]"/>
      <dgm:spPr/>
      <dgm:t>
        <a:bodyPr/>
        <a:lstStyle/>
        <a:p>
          <a:r>
            <a:rPr lang="es-MX" dirty="0">
              <a:solidFill>
                <a:schemeClr val="tx1"/>
              </a:solidFill>
            </a:rPr>
            <a:t>Pruebas de usuario autodirigidas</a:t>
          </a:r>
        </a:p>
      </dgm:t>
    </dgm:pt>
    <dgm:pt modelId="{1CBD0A07-7C36-4637-974E-EA3874FF7ACD}" type="parTrans" cxnId="{DFE124F0-82EB-425E-B25B-D1B3F82262D5}">
      <dgm:prSet/>
      <dgm:spPr/>
      <dgm:t>
        <a:bodyPr/>
        <a:lstStyle/>
        <a:p>
          <a:endParaRPr lang="es-MX"/>
        </a:p>
      </dgm:t>
    </dgm:pt>
    <dgm:pt modelId="{6BFA4679-1517-4CE6-989F-BA8398D075A0}" type="sibTrans" cxnId="{DFE124F0-82EB-425E-B25B-D1B3F82262D5}">
      <dgm:prSet/>
      <dgm:spPr/>
      <dgm:t>
        <a:bodyPr/>
        <a:lstStyle/>
        <a:p>
          <a:endParaRPr lang="es-MX"/>
        </a:p>
      </dgm:t>
    </dgm:pt>
    <dgm:pt modelId="{16061473-0401-459C-9789-47F1071ED40B}">
      <dgm:prSet phldrT="[Texto]"/>
      <dgm:spPr/>
      <dgm:t>
        <a:bodyPr/>
        <a:lstStyle/>
        <a:p>
          <a:r>
            <a:rPr lang="es-MX" dirty="0">
              <a:solidFill>
                <a:schemeClr val="tx1"/>
              </a:solidFill>
            </a:rPr>
            <a:t>88 usuarios</a:t>
          </a:r>
        </a:p>
      </dgm:t>
    </dgm:pt>
    <dgm:pt modelId="{BA2B695C-79A0-49A8-B407-BF395708A7F3}" type="parTrans" cxnId="{22DB152E-69CF-4DF6-B646-D127385807DD}">
      <dgm:prSet/>
      <dgm:spPr/>
      <dgm:t>
        <a:bodyPr/>
        <a:lstStyle/>
        <a:p>
          <a:endParaRPr lang="es-MX"/>
        </a:p>
      </dgm:t>
    </dgm:pt>
    <dgm:pt modelId="{A9843A03-7451-4735-9756-54C2C4C1A7DA}" type="sibTrans" cxnId="{22DB152E-69CF-4DF6-B646-D127385807DD}">
      <dgm:prSet/>
      <dgm:spPr/>
      <dgm:t>
        <a:bodyPr/>
        <a:lstStyle/>
        <a:p>
          <a:endParaRPr lang="es-MX"/>
        </a:p>
      </dgm:t>
    </dgm:pt>
    <dgm:pt modelId="{A51E29E8-1D38-485E-AA11-1159334E1737}">
      <dgm:prSet phldrT="[Texto]"/>
      <dgm:spPr>
        <a:solidFill>
          <a:srgbClr val="CBB46F"/>
        </a:solidFill>
      </dgm:spPr>
      <dgm:t>
        <a:bodyPr/>
        <a:lstStyle/>
        <a:p>
          <a:r>
            <a:rPr lang="es-MX" dirty="0">
              <a:solidFill>
                <a:schemeClr val="tx1"/>
              </a:solidFill>
            </a:rPr>
            <a:t>Reportes de seguimiento</a:t>
          </a:r>
        </a:p>
      </dgm:t>
    </dgm:pt>
    <dgm:pt modelId="{7A73CA12-158C-4C8D-89A9-77628F5C31C4}" type="parTrans" cxnId="{F4D109AA-CD8E-4C0E-8B53-38600E525AFA}">
      <dgm:prSet/>
      <dgm:spPr/>
      <dgm:t>
        <a:bodyPr/>
        <a:lstStyle/>
        <a:p>
          <a:endParaRPr lang="es-MX"/>
        </a:p>
      </dgm:t>
    </dgm:pt>
    <dgm:pt modelId="{196CC6CF-7CEA-43D4-9748-D59D7E3B2D98}" type="sibTrans" cxnId="{F4D109AA-CD8E-4C0E-8B53-38600E525AFA}">
      <dgm:prSet/>
      <dgm:spPr/>
      <dgm:t>
        <a:bodyPr/>
        <a:lstStyle/>
        <a:p>
          <a:endParaRPr lang="es-MX"/>
        </a:p>
      </dgm:t>
    </dgm:pt>
    <dgm:pt modelId="{1F52DA6F-1E94-4B10-81B3-7D11DE6BC65B}">
      <dgm:prSet phldrT="[Texto]"/>
      <dgm:spPr/>
      <dgm:t>
        <a:bodyPr/>
        <a:lstStyle/>
        <a:p>
          <a:r>
            <a:rPr lang="es-MX" dirty="0">
              <a:solidFill>
                <a:schemeClr val="tx1"/>
              </a:solidFill>
            </a:rPr>
            <a:t>Entrevista con expertos</a:t>
          </a:r>
        </a:p>
      </dgm:t>
    </dgm:pt>
    <dgm:pt modelId="{0DDCAC2E-52E3-43AC-9B8C-CA716716F7F9}" type="parTrans" cxnId="{E5C9D6A7-8A4E-4B0A-86DE-8EA421F0F7B2}">
      <dgm:prSet/>
      <dgm:spPr/>
      <dgm:t>
        <a:bodyPr/>
        <a:lstStyle/>
        <a:p>
          <a:endParaRPr lang="es-MX"/>
        </a:p>
      </dgm:t>
    </dgm:pt>
    <dgm:pt modelId="{518E8434-E4B4-463E-AF2C-0FB1D52428BA}" type="sibTrans" cxnId="{E5C9D6A7-8A4E-4B0A-86DE-8EA421F0F7B2}">
      <dgm:prSet/>
      <dgm:spPr/>
      <dgm:t>
        <a:bodyPr/>
        <a:lstStyle/>
        <a:p>
          <a:endParaRPr lang="es-MX"/>
        </a:p>
      </dgm:t>
    </dgm:pt>
    <dgm:pt modelId="{8103ACAD-E7DA-4D6B-8067-99F78E0A1E99}">
      <dgm:prSet phldrT="[Texto]"/>
      <dgm:spPr/>
      <dgm:t>
        <a:bodyPr/>
        <a:lstStyle/>
        <a:p>
          <a:r>
            <a:rPr lang="es-MX" dirty="0">
              <a:solidFill>
                <a:schemeClr val="tx1"/>
              </a:solidFill>
            </a:rPr>
            <a:t>7 expertos</a:t>
          </a:r>
        </a:p>
      </dgm:t>
    </dgm:pt>
    <dgm:pt modelId="{10FC1749-D812-43A4-BE53-4C5247AA8EE0}" type="parTrans" cxnId="{8C113D74-E2A5-4B76-B2B2-C35E93ABCE73}">
      <dgm:prSet/>
      <dgm:spPr/>
      <dgm:t>
        <a:bodyPr/>
        <a:lstStyle/>
        <a:p>
          <a:endParaRPr lang="es-MX"/>
        </a:p>
      </dgm:t>
    </dgm:pt>
    <dgm:pt modelId="{0C60F4C6-2F25-4330-89F6-666278FC85BC}" type="sibTrans" cxnId="{8C113D74-E2A5-4B76-B2B2-C35E93ABCE73}">
      <dgm:prSet/>
      <dgm:spPr/>
      <dgm:t>
        <a:bodyPr/>
        <a:lstStyle/>
        <a:p>
          <a:endParaRPr lang="es-MX"/>
        </a:p>
      </dgm:t>
    </dgm:pt>
    <dgm:pt modelId="{2A80682C-6D8E-47C1-8F20-09C4070D1D1D}">
      <dgm:prSet phldrT="[Texto]"/>
      <dgm:spPr/>
      <dgm:t>
        <a:bodyPr/>
        <a:lstStyle/>
        <a:p>
          <a:endParaRPr lang="es-MX" dirty="0">
            <a:solidFill>
              <a:schemeClr val="tx1"/>
            </a:solidFill>
          </a:endParaRPr>
        </a:p>
      </dgm:t>
    </dgm:pt>
    <dgm:pt modelId="{A7F3E49D-24D6-4F74-9EC8-684FB98869F5}" type="parTrans" cxnId="{33CC01A6-010F-45CE-8496-AB08AED655CD}">
      <dgm:prSet/>
      <dgm:spPr/>
      <dgm:t>
        <a:bodyPr/>
        <a:lstStyle/>
        <a:p>
          <a:endParaRPr lang="es-MX"/>
        </a:p>
      </dgm:t>
    </dgm:pt>
    <dgm:pt modelId="{DB85D14B-E8CF-4DD3-862A-36E2E5E6843A}" type="sibTrans" cxnId="{33CC01A6-010F-45CE-8496-AB08AED655CD}">
      <dgm:prSet/>
      <dgm:spPr/>
      <dgm:t>
        <a:bodyPr/>
        <a:lstStyle/>
        <a:p>
          <a:endParaRPr lang="es-MX"/>
        </a:p>
      </dgm:t>
    </dgm:pt>
    <dgm:pt modelId="{889F5EAB-9F3C-4BBA-8A71-623176640577}">
      <dgm:prSet phldrT="[Texto]"/>
      <dgm:spPr/>
      <dgm:t>
        <a:bodyPr/>
        <a:lstStyle/>
        <a:p>
          <a:endParaRPr lang="es-MX" dirty="0">
            <a:solidFill>
              <a:schemeClr val="tx1"/>
            </a:solidFill>
          </a:endParaRPr>
        </a:p>
      </dgm:t>
    </dgm:pt>
    <dgm:pt modelId="{2ADC34BC-0323-4620-846D-9DB9A5D28C07}" type="parTrans" cxnId="{2927C428-9CC1-40CC-AF9E-A68D781A177B}">
      <dgm:prSet/>
      <dgm:spPr/>
      <dgm:t>
        <a:bodyPr/>
        <a:lstStyle/>
        <a:p>
          <a:endParaRPr lang="es-MX"/>
        </a:p>
      </dgm:t>
    </dgm:pt>
    <dgm:pt modelId="{F56B622B-096B-49D7-BBC7-8C7CD1755A00}" type="sibTrans" cxnId="{2927C428-9CC1-40CC-AF9E-A68D781A177B}">
      <dgm:prSet/>
      <dgm:spPr/>
      <dgm:t>
        <a:bodyPr/>
        <a:lstStyle/>
        <a:p>
          <a:endParaRPr lang="es-MX"/>
        </a:p>
      </dgm:t>
    </dgm:pt>
    <dgm:pt modelId="{801B8E01-5E1D-4F2D-8DB9-932A026673AF}">
      <dgm:prSet phldrT="[Texto]"/>
      <dgm:spPr/>
      <dgm:t>
        <a:bodyPr/>
        <a:lstStyle/>
        <a:p>
          <a:endParaRPr lang="es-MX" dirty="0">
            <a:solidFill>
              <a:schemeClr val="tx1"/>
            </a:solidFill>
          </a:endParaRPr>
        </a:p>
      </dgm:t>
    </dgm:pt>
    <dgm:pt modelId="{047B2D2F-C8BF-48EB-98EC-C17D6B9C97F1}" type="parTrans" cxnId="{DFE716C9-0055-4C14-A66C-E8C36A620241}">
      <dgm:prSet/>
      <dgm:spPr/>
      <dgm:t>
        <a:bodyPr/>
        <a:lstStyle/>
        <a:p>
          <a:endParaRPr lang="es-MX"/>
        </a:p>
      </dgm:t>
    </dgm:pt>
    <dgm:pt modelId="{0C163332-E1F9-443D-A06D-C76AE166926A}" type="sibTrans" cxnId="{DFE716C9-0055-4C14-A66C-E8C36A620241}">
      <dgm:prSet/>
      <dgm:spPr/>
      <dgm:t>
        <a:bodyPr/>
        <a:lstStyle/>
        <a:p>
          <a:endParaRPr lang="es-MX"/>
        </a:p>
      </dgm:t>
    </dgm:pt>
    <dgm:pt modelId="{A548AA72-FA73-40F2-8CD3-9221CA618AF6}" type="pres">
      <dgm:prSet presAssocID="{E0E87D4B-FA0B-4AA2-8F01-0F35973EAD83}" presName="Name0" presStyleCnt="0">
        <dgm:presLayoutVars>
          <dgm:chMax val="7"/>
          <dgm:chPref val="7"/>
          <dgm:dir/>
          <dgm:animLvl val="lvl"/>
        </dgm:presLayoutVars>
      </dgm:prSet>
      <dgm:spPr/>
    </dgm:pt>
    <dgm:pt modelId="{9784398F-8535-4E9F-A56E-E4D5D313F30E}" type="pres">
      <dgm:prSet presAssocID="{FFDC89DD-E5C1-459E-825F-413B30965A87}" presName="parentText_1" presStyleLbl="node1" presStyleIdx="0" presStyleCnt="3">
        <dgm:presLayoutVars>
          <dgm:chMax val="1"/>
          <dgm:chPref val="1"/>
          <dgm:bulletEnabled val="1"/>
        </dgm:presLayoutVars>
      </dgm:prSet>
      <dgm:spPr/>
    </dgm:pt>
    <dgm:pt modelId="{FC115E7F-7130-4FF6-90B4-BC48BAE22FB9}" type="pres">
      <dgm:prSet presAssocID="{FFDC89DD-E5C1-459E-825F-413B30965A87}" presName="childText_1" presStyleLbl="node1" presStyleIdx="0" presStyleCnt="3">
        <dgm:presLayoutVars>
          <dgm:chMax val="0"/>
          <dgm:chPref val="0"/>
          <dgm:bulletEnabled val="1"/>
        </dgm:presLayoutVars>
      </dgm:prSet>
      <dgm:spPr/>
    </dgm:pt>
    <dgm:pt modelId="{9BCF8100-C524-409F-984C-5A828484F5DB}" type="pres">
      <dgm:prSet presAssocID="{FFDC89DD-E5C1-459E-825F-413B30965A87}" presName="accentShape_1" presStyleCnt="0"/>
      <dgm:spPr/>
    </dgm:pt>
    <dgm:pt modelId="{4EE462C3-799B-4344-AC86-7EB1988AF235}" type="pres">
      <dgm:prSet presAssocID="{FFDC89DD-E5C1-459E-825F-413B30965A87}" presName="imageRepeatNode" presStyleLbl="node1" presStyleIdx="0" presStyleCnt="3"/>
      <dgm:spPr/>
    </dgm:pt>
    <dgm:pt modelId="{C20257C8-25F2-4DD7-9A70-4AD09BA20228}" type="pres">
      <dgm:prSet presAssocID="{28FF6F33-7741-4A77-BE4A-6CD79037DC6C}" presName="parentText_2" presStyleLbl="node1" presStyleIdx="0" presStyleCnt="3">
        <dgm:presLayoutVars>
          <dgm:chMax val="1"/>
          <dgm:chPref val="1"/>
          <dgm:bulletEnabled val="1"/>
        </dgm:presLayoutVars>
      </dgm:prSet>
      <dgm:spPr/>
    </dgm:pt>
    <dgm:pt modelId="{3D5ECF8F-F2BD-451C-AB24-53573B6E4E66}" type="pres">
      <dgm:prSet presAssocID="{28FF6F33-7741-4A77-BE4A-6CD79037DC6C}" presName="childText_2" presStyleLbl="node2" presStyleIdx="0" presStyleCnt="0">
        <dgm:presLayoutVars>
          <dgm:chMax val="0"/>
          <dgm:chPref val="0"/>
          <dgm:bulletEnabled val="1"/>
        </dgm:presLayoutVars>
      </dgm:prSet>
      <dgm:spPr/>
    </dgm:pt>
    <dgm:pt modelId="{34A71765-6C05-43B0-8340-D6D8879A957C}" type="pres">
      <dgm:prSet presAssocID="{28FF6F33-7741-4A77-BE4A-6CD79037DC6C}" presName="accentShape_2" presStyleCnt="0"/>
      <dgm:spPr/>
    </dgm:pt>
    <dgm:pt modelId="{B3EEAD09-B877-484D-937D-B9A23968AB2A}" type="pres">
      <dgm:prSet presAssocID="{28FF6F33-7741-4A77-BE4A-6CD79037DC6C}" presName="imageRepeatNode" presStyleLbl="node1" presStyleIdx="1" presStyleCnt="3"/>
      <dgm:spPr/>
    </dgm:pt>
    <dgm:pt modelId="{173FDD11-15E1-4461-AE9D-B603C45ADD78}" type="pres">
      <dgm:prSet presAssocID="{A51E29E8-1D38-485E-AA11-1159334E1737}" presName="parentText_3" presStyleLbl="node1" presStyleIdx="1" presStyleCnt="3">
        <dgm:presLayoutVars>
          <dgm:chMax val="1"/>
          <dgm:chPref val="1"/>
          <dgm:bulletEnabled val="1"/>
        </dgm:presLayoutVars>
      </dgm:prSet>
      <dgm:spPr/>
    </dgm:pt>
    <dgm:pt modelId="{07CE0C85-7370-4E35-8804-558CA72597EB}" type="pres">
      <dgm:prSet presAssocID="{A51E29E8-1D38-485E-AA11-1159334E1737}" presName="childText_3" presStyleLbl="node2" presStyleIdx="0" presStyleCnt="0">
        <dgm:presLayoutVars>
          <dgm:chMax val="0"/>
          <dgm:chPref val="0"/>
          <dgm:bulletEnabled val="1"/>
        </dgm:presLayoutVars>
      </dgm:prSet>
      <dgm:spPr/>
    </dgm:pt>
    <dgm:pt modelId="{0E7E9ABE-7194-42A5-B73C-1DF7E5FB3632}" type="pres">
      <dgm:prSet presAssocID="{A51E29E8-1D38-485E-AA11-1159334E1737}" presName="accentShape_3" presStyleCnt="0"/>
      <dgm:spPr/>
    </dgm:pt>
    <dgm:pt modelId="{AE56B6AD-DCCD-464F-AADF-6D83C3F9EC21}" type="pres">
      <dgm:prSet presAssocID="{A51E29E8-1D38-485E-AA11-1159334E1737}" presName="imageRepeatNode" presStyleLbl="node1" presStyleIdx="2" presStyleCnt="3"/>
      <dgm:spPr/>
    </dgm:pt>
  </dgm:ptLst>
  <dgm:cxnLst>
    <dgm:cxn modelId="{7CCD8001-F920-4DDE-9DC6-DE8252C44B93}" type="presOf" srcId="{FFDC89DD-E5C1-459E-825F-413B30965A87}" destId="{4EE462C3-799B-4344-AC86-7EB1988AF235}" srcOrd="1" destOrd="0" presId="urn:microsoft.com/office/officeart/2009/3/layout/BlockDescendingList"/>
    <dgm:cxn modelId="{09336216-FB31-40A9-A1B8-F8936E0DD61D}" type="presOf" srcId="{8FE6AA90-B838-4ADB-A5FF-DA46D0AAC6C1}" destId="{FC115E7F-7130-4FF6-90B4-BC48BAE22FB9}" srcOrd="0" destOrd="2" presId="urn:microsoft.com/office/officeart/2009/3/layout/BlockDescendingList"/>
    <dgm:cxn modelId="{2927C428-9CC1-40CC-AF9E-A68D781A177B}" srcId="{28FF6F33-7741-4A77-BE4A-6CD79037DC6C}" destId="{889F5EAB-9F3C-4BBA-8A71-623176640577}" srcOrd="1" destOrd="0" parTransId="{2ADC34BC-0323-4620-846D-9DB9A5D28C07}" sibTransId="{F56B622B-096B-49D7-BBC7-8C7CD1755A00}"/>
    <dgm:cxn modelId="{22DB152E-69CF-4DF6-B646-D127385807DD}" srcId="{28FF6F33-7741-4A77-BE4A-6CD79037DC6C}" destId="{16061473-0401-459C-9789-47F1071ED40B}" srcOrd="2" destOrd="0" parTransId="{BA2B695C-79A0-49A8-B407-BF395708A7F3}" sibTransId="{A9843A03-7451-4735-9756-54C2C4C1A7DA}"/>
    <dgm:cxn modelId="{0EEF2B2F-F2F7-4849-90FD-53EC3D194C41}" type="presOf" srcId="{1EA4CF1F-DA6C-425D-8823-AC94FF079AFD}" destId="{FC115E7F-7130-4FF6-90B4-BC48BAE22FB9}" srcOrd="0" destOrd="0" presId="urn:microsoft.com/office/officeart/2009/3/layout/BlockDescendingList"/>
    <dgm:cxn modelId="{E2D98C30-8ED5-4628-B92F-CBFA6BF3D5C0}" srcId="{E0E87D4B-FA0B-4AA2-8F01-0F35973EAD83}" destId="{FFDC89DD-E5C1-459E-825F-413B30965A87}" srcOrd="0" destOrd="0" parTransId="{742A52C8-715B-4199-8F03-F7027CFB214D}" sibTransId="{C77E1BCF-8EFE-41A1-904E-1FEDE7651641}"/>
    <dgm:cxn modelId="{1023335C-39F8-4134-ACD1-6CADDC3DB94E}" srcId="{FFDC89DD-E5C1-459E-825F-413B30965A87}" destId="{8FE6AA90-B838-4ADB-A5FF-DA46D0AAC6C1}" srcOrd="2" destOrd="0" parTransId="{07322BC9-AE98-4F75-870B-A42219298179}" sibTransId="{58AC2ECF-BB22-4E67-AA14-82667BF86493}"/>
    <dgm:cxn modelId="{2130ED5D-CF43-4BA2-BE58-CBFABAFBD1CB}" type="presOf" srcId="{28FF6F33-7741-4A77-BE4A-6CD79037DC6C}" destId="{B3EEAD09-B877-484D-937D-B9A23968AB2A}" srcOrd="1" destOrd="0" presId="urn:microsoft.com/office/officeart/2009/3/layout/BlockDescendingList"/>
    <dgm:cxn modelId="{5CF35043-336B-4F41-9EEE-DB94203B6E46}" type="presOf" srcId="{1B940C3B-D6AF-41A9-A056-F14042C18077}" destId="{3D5ECF8F-F2BD-451C-AB24-53573B6E4E66}" srcOrd="0" destOrd="0" presId="urn:microsoft.com/office/officeart/2009/3/layout/BlockDescendingList"/>
    <dgm:cxn modelId="{39C21049-8D66-4256-8D5C-CE45C1F704FD}" type="presOf" srcId="{2A80682C-6D8E-47C1-8F20-09C4070D1D1D}" destId="{FC115E7F-7130-4FF6-90B4-BC48BAE22FB9}" srcOrd="0" destOrd="1" presId="urn:microsoft.com/office/officeart/2009/3/layout/BlockDescendingList"/>
    <dgm:cxn modelId="{8DCFEF50-FCF0-4EDD-97B4-05EDFB6F7470}" type="presOf" srcId="{16061473-0401-459C-9789-47F1071ED40B}" destId="{3D5ECF8F-F2BD-451C-AB24-53573B6E4E66}" srcOrd="0" destOrd="2" presId="urn:microsoft.com/office/officeart/2009/3/layout/BlockDescendingList"/>
    <dgm:cxn modelId="{8C113D74-E2A5-4B76-B2B2-C35E93ABCE73}" srcId="{A51E29E8-1D38-485E-AA11-1159334E1737}" destId="{8103ACAD-E7DA-4D6B-8067-99F78E0A1E99}" srcOrd="2" destOrd="0" parTransId="{10FC1749-D812-43A4-BE53-4C5247AA8EE0}" sibTransId="{0C60F4C6-2F25-4330-89F6-666278FC85BC}"/>
    <dgm:cxn modelId="{B9709F55-EF38-4DF9-ADD7-094E5AA48A18}" type="presOf" srcId="{889F5EAB-9F3C-4BBA-8A71-623176640577}" destId="{3D5ECF8F-F2BD-451C-AB24-53573B6E4E66}" srcOrd="0" destOrd="1" presId="urn:microsoft.com/office/officeart/2009/3/layout/BlockDescendingList"/>
    <dgm:cxn modelId="{D031618A-EA47-490D-A345-837A6CEFA5D4}" type="presOf" srcId="{FFDC89DD-E5C1-459E-825F-413B30965A87}" destId="{9784398F-8535-4E9F-A56E-E4D5D313F30E}" srcOrd="0" destOrd="0" presId="urn:microsoft.com/office/officeart/2009/3/layout/BlockDescendingList"/>
    <dgm:cxn modelId="{CF7E3390-E4C6-4CB1-97E5-7041E096E8D2}" type="presOf" srcId="{E0E87D4B-FA0B-4AA2-8F01-0F35973EAD83}" destId="{A548AA72-FA73-40F2-8CD3-9221CA618AF6}" srcOrd="0" destOrd="0" presId="urn:microsoft.com/office/officeart/2009/3/layout/BlockDescendingList"/>
    <dgm:cxn modelId="{04811297-9091-45CA-911F-A19E81597412}" type="presOf" srcId="{A51E29E8-1D38-485E-AA11-1159334E1737}" destId="{173FDD11-15E1-4461-AE9D-B603C45ADD78}" srcOrd="0" destOrd="0" presId="urn:microsoft.com/office/officeart/2009/3/layout/BlockDescendingList"/>
    <dgm:cxn modelId="{C72D879B-D1F8-40DA-A9DD-A88B0815EC4A}" srcId="{E0E87D4B-FA0B-4AA2-8F01-0F35973EAD83}" destId="{28FF6F33-7741-4A77-BE4A-6CD79037DC6C}" srcOrd="1" destOrd="0" parTransId="{3F50C15B-C99C-4612-AF1C-63AD751F3507}" sibTransId="{02B6BBBC-8D63-403D-A2F4-38B93EF61BD2}"/>
    <dgm:cxn modelId="{33CC01A6-010F-45CE-8496-AB08AED655CD}" srcId="{FFDC89DD-E5C1-459E-825F-413B30965A87}" destId="{2A80682C-6D8E-47C1-8F20-09C4070D1D1D}" srcOrd="1" destOrd="0" parTransId="{A7F3E49D-24D6-4F74-9EC8-684FB98869F5}" sibTransId="{DB85D14B-E8CF-4DD3-862A-36E2E5E6843A}"/>
    <dgm:cxn modelId="{16A83FA6-DF62-4895-AF46-B3735853074A}" srcId="{FFDC89DD-E5C1-459E-825F-413B30965A87}" destId="{1EA4CF1F-DA6C-425D-8823-AC94FF079AFD}" srcOrd="0" destOrd="0" parTransId="{39822433-0455-449F-B32A-4052D3957BFF}" sibTransId="{7B21D3BE-D50A-43FB-9FA1-DBFD5799DEC4}"/>
    <dgm:cxn modelId="{E5C9D6A7-8A4E-4B0A-86DE-8EA421F0F7B2}" srcId="{A51E29E8-1D38-485E-AA11-1159334E1737}" destId="{1F52DA6F-1E94-4B10-81B3-7D11DE6BC65B}" srcOrd="0" destOrd="0" parTransId="{0DDCAC2E-52E3-43AC-9B8C-CA716716F7F9}" sibTransId="{518E8434-E4B4-463E-AF2C-0FB1D52428BA}"/>
    <dgm:cxn modelId="{F4D109AA-CD8E-4C0E-8B53-38600E525AFA}" srcId="{E0E87D4B-FA0B-4AA2-8F01-0F35973EAD83}" destId="{A51E29E8-1D38-485E-AA11-1159334E1737}" srcOrd="2" destOrd="0" parTransId="{7A73CA12-158C-4C8D-89A9-77628F5C31C4}" sibTransId="{196CC6CF-7CEA-43D4-9748-D59D7E3B2D98}"/>
    <dgm:cxn modelId="{89C921AA-8951-4AC8-883A-3ED815220968}" type="presOf" srcId="{801B8E01-5E1D-4F2D-8DB9-932A026673AF}" destId="{07CE0C85-7370-4E35-8804-558CA72597EB}" srcOrd="0" destOrd="1" presId="urn:microsoft.com/office/officeart/2009/3/layout/BlockDescendingList"/>
    <dgm:cxn modelId="{3D7E27B0-6778-4BED-9F37-3771FDBC7510}" type="presOf" srcId="{1F52DA6F-1E94-4B10-81B3-7D11DE6BC65B}" destId="{07CE0C85-7370-4E35-8804-558CA72597EB}" srcOrd="0" destOrd="0" presId="urn:microsoft.com/office/officeart/2009/3/layout/BlockDescendingList"/>
    <dgm:cxn modelId="{3ED8B4B6-60B8-4C28-B592-85D30084F650}" type="presOf" srcId="{28FF6F33-7741-4A77-BE4A-6CD79037DC6C}" destId="{C20257C8-25F2-4DD7-9A70-4AD09BA20228}" srcOrd="0" destOrd="0" presId="urn:microsoft.com/office/officeart/2009/3/layout/BlockDescendingList"/>
    <dgm:cxn modelId="{1919C9BA-C612-49EF-A5F8-B03F3851FD99}" type="presOf" srcId="{8103ACAD-E7DA-4D6B-8067-99F78E0A1E99}" destId="{07CE0C85-7370-4E35-8804-558CA72597EB}" srcOrd="0" destOrd="2" presId="urn:microsoft.com/office/officeart/2009/3/layout/BlockDescendingList"/>
    <dgm:cxn modelId="{DFE716C9-0055-4C14-A66C-E8C36A620241}" srcId="{A51E29E8-1D38-485E-AA11-1159334E1737}" destId="{801B8E01-5E1D-4F2D-8DB9-932A026673AF}" srcOrd="1" destOrd="0" parTransId="{047B2D2F-C8BF-48EB-98EC-C17D6B9C97F1}" sibTransId="{0C163332-E1F9-443D-A06D-C76AE166926A}"/>
    <dgm:cxn modelId="{900CE2D7-5577-4BE2-A818-8FC3A60E9B38}" type="presOf" srcId="{A51E29E8-1D38-485E-AA11-1159334E1737}" destId="{AE56B6AD-DCCD-464F-AADF-6D83C3F9EC21}" srcOrd="1" destOrd="0" presId="urn:microsoft.com/office/officeart/2009/3/layout/BlockDescendingList"/>
    <dgm:cxn modelId="{DFE124F0-82EB-425E-B25B-D1B3F82262D5}" srcId="{28FF6F33-7741-4A77-BE4A-6CD79037DC6C}" destId="{1B940C3B-D6AF-41A9-A056-F14042C18077}" srcOrd="0" destOrd="0" parTransId="{1CBD0A07-7C36-4637-974E-EA3874FF7ACD}" sibTransId="{6BFA4679-1517-4CE6-989F-BA8398D075A0}"/>
    <dgm:cxn modelId="{858B2F24-7FF2-420A-858F-5463D54FD8EC}" type="presParOf" srcId="{A548AA72-FA73-40F2-8CD3-9221CA618AF6}" destId="{9784398F-8535-4E9F-A56E-E4D5D313F30E}" srcOrd="0" destOrd="0" presId="urn:microsoft.com/office/officeart/2009/3/layout/BlockDescendingList"/>
    <dgm:cxn modelId="{D1762463-A9A7-4B96-95BA-46B59DB2686A}" type="presParOf" srcId="{A548AA72-FA73-40F2-8CD3-9221CA618AF6}" destId="{FC115E7F-7130-4FF6-90B4-BC48BAE22FB9}" srcOrd="1" destOrd="0" presId="urn:microsoft.com/office/officeart/2009/3/layout/BlockDescendingList"/>
    <dgm:cxn modelId="{6BD1014C-58B6-442C-8FF2-55F74B96297C}" type="presParOf" srcId="{A548AA72-FA73-40F2-8CD3-9221CA618AF6}" destId="{9BCF8100-C524-409F-984C-5A828484F5DB}" srcOrd="2" destOrd="0" presId="urn:microsoft.com/office/officeart/2009/3/layout/BlockDescendingList"/>
    <dgm:cxn modelId="{0271E3D8-5E49-4C1A-BDB8-C5BF0A554E91}" type="presParOf" srcId="{9BCF8100-C524-409F-984C-5A828484F5DB}" destId="{4EE462C3-799B-4344-AC86-7EB1988AF235}" srcOrd="0" destOrd="0" presId="urn:microsoft.com/office/officeart/2009/3/layout/BlockDescendingList"/>
    <dgm:cxn modelId="{F2D37D7C-6F5A-4292-86A9-7248C3BFE2C4}" type="presParOf" srcId="{A548AA72-FA73-40F2-8CD3-9221CA618AF6}" destId="{C20257C8-25F2-4DD7-9A70-4AD09BA20228}" srcOrd="3" destOrd="0" presId="urn:microsoft.com/office/officeart/2009/3/layout/BlockDescendingList"/>
    <dgm:cxn modelId="{3A1B2E1F-9D99-40A8-A2E7-278F161C20E7}" type="presParOf" srcId="{A548AA72-FA73-40F2-8CD3-9221CA618AF6}" destId="{3D5ECF8F-F2BD-451C-AB24-53573B6E4E66}" srcOrd="4" destOrd="0" presId="urn:microsoft.com/office/officeart/2009/3/layout/BlockDescendingList"/>
    <dgm:cxn modelId="{9A43D7BE-1AE4-493E-925C-B736982D9A26}" type="presParOf" srcId="{A548AA72-FA73-40F2-8CD3-9221CA618AF6}" destId="{34A71765-6C05-43B0-8340-D6D8879A957C}" srcOrd="5" destOrd="0" presId="urn:microsoft.com/office/officeart/2009/3/layout/BlockDescendingList"/>
    <dgm:cxn modelId="{365866F8-A37D-4002-B169-D5A5BC4DEEF0}" type="presParOf" srcId="{34A71765-6C05-43B0-8340-D6D8879A957C}" destId="{B3EEAD09-B877-484D-937D-B9A23968AB2A}" srcOrd="0" destOrd="0" presId="urn:microsoft.com/office/officeart/2009/3/layout/BlockDescendingList"/>
    <dgm:cxn modelId="{19586CB8-9EB5-48F3-8F36-9A6091A4A352}" type="presParOf" srcId="{A548AA72-FA73-40F2-8CD3-9221CA618AF6}" destId="{173FDD11-15E1-4461-AE9D-B603C45ADD78}" srcOrd="6" destOrd="0" presId="urn:microsoft.com/office/officeart/2009/3/layout/BlockDescendingList"/>
    <dgm:cxn modelId="{F6A40CB6-B691-4618-8ED9-1948376BBFA2}" type="presParOf" srcId="{A548AA72-FA73-40F2-8CD3-9221CA618AF6}" destId="{07CE0C85-7370-4E35-8804-558CA72597EB}" srcOrd="7" destOrd="0" presId="urn:microsoft.com/office/officeart/2009/3/layout/BlockDescendingList"/>
    <dgm:cxn modelId="{78578AB2-5DC1-41E1-869D-F2856CFA25D9}" type="presParOf" srcId="{A548AA72-FA73-40F2-8CD3-9221CA618AF6}" destId="{0E7E9ABE-7194-42A5-B73C-1DF7E5FB3632}" srcOrd="8" destOrd="0" presId="urn:microsoft.com/office/officeart/2009/3/layout/BlockDescendingList"/>
    <dgm:cxn modelId="{E1BFD71B-A294-48B2-95D8-C8113D22C930}" type="presParOf" srcId="{0E7E9ABE-7194-42A5-B73C-1DF7E5FB3632}" destId="{AE56B6AD-DCCD-464F-AADF-6D83C3F9EC21}" srcOrd="0" destOrd="0" presId="urn:microsoft.com/office/officeart/2009/3/layout/BlockDescending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9CCF6-2EC4-49E5-AD53-D70AA653DAC8}">
      <dsp:nvSpPr>
        <dsp:cNvPr id="0" name=""/>
        <dsp:cNvSpPr/>
      </dsp:nvSpPr>
      <dsp:spPr>
        <a:xfrm>
          <a:off x="374175" y="1911834"/>
          <a:ext cx="1585828" cy="1585828"/>
        </a:xfrm>
        <a:prstGeom prst="donut">
          <a:avLst>
            <a:gd name="adj" fmla="val 20000"/>
          </a:avLst>
        </a:prstGeom>
        <a:solidFill>
          <a:srgbClr val="CBB46F"/>
        </a:solidFill>
        <a:ln>
          <a:noFill/>
        </a:ln>
        <a:effectLst/>
      </dsp:spPr>
      <dsp:style>
        <a:lnRef idx="0">
          <a:scrgbClr r="0" g="0" b="0"/>
        </a:lnRef>
        <a:fillRef idx="3">
          <a:scrgbClr r="0" g="0" b="0"/>
        </a:fillRef>
        <a:effectRef idx="2">
          <a:scrgbClr r="0" g="0" b="0"/>
        </a:effectRef>
        <a:fontRef idx="minor">
          <a:schemeClr val="lt1"/>
        </a:fontRef>
      </dsp:style>
    </dsp:sp>
    <dsp:sp modelId="{827974B5-44A5-4EE5-9FD3-D3F4CCA75412}">
      <dsp:nvSpPr>
        <dsp:cNvPr id="0" name=""/>
        <dsp:cNvSpPr/>
      </dsp:nvSpPr>
      <dsp:spPr>
        <a:xfrm rot="17700000">
          <a:off x="932950" y="619060"/>
          <a:ext cx="1971360" cy="95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0" rIns="0" bIns="0" numCol="1" spcCol="1270" anchor="ctr" anchorCtr="0">
          <a:noAutofit/>
        </a:bodyPr>
        <a:lstStyle/>
        <a:p>
          <a:pPr marL="0" lvl="0" indent="0" algn="l" defTabSz="1289050">
            <a:lnSpc>
              <a:spcPct val="90000"/>
            </a:lnSpc>
            <a:spcBef>
              <a:spcPct val="0"/>
            </a:spcBef>
            <a:spcAft>
              <a:spcPct val="35000"/>
            </a:spcAft>
            <a:buNone/>
          </a:pPr>
          <a:r>
            <a:rPr lang="es-MX" sz="2900" kern="1200" dirty="0">
              <a:solidFill>
                <a:schemeClr val="bg1"/>
              </a:solidFill>
            </a:rPr>
            <a:t>Análisis</a:t>
          </a:r>
        </a:p>
      </dsp:txBody>
      <dsp:txXfrm>
        <a:off x="932950" y="619060"/>
        <a:ext cx="1971360" cy="950043"/>
      </dsp:txXfrm>
    </dsp:sp>
    <dsp:sp modelId="{344C8C4E-6809-4AAB-A3C6-52D1AF761503}">
      <dsp:nvSpPr>
        <dsp:cNvPr id="0" name=""/>
        <dsp:cNvSpPr/>
      </dsp:nvSpPr>
      <dsp:spPr>
        <a:xfrm>
          <a:off x="2079581" y="1911834"/>
          <a:ext cx="1585828" cy="1585828"/>
        </a:xfrm>
        <a:prstGeom prst="donut">
          <a:avLst>
            <a:gd name="adj" fmla="val 20000"/>
          </a:avLst>
        </a:prstGeom>
        <a:solidFill>
          <a:srgbClr val="CBB46F"/>
        </a:solidFill>
        <a:ln>
          <a:noFill/>
        </a:ln>
        <a:effectLst/>
      </dsp:spPr>
      <dsp:style>
        <a:lnRef idx="0">
          <a:scrgbClr r="0" g="0" b="0"/>
        </a:lnRef>
        <a:fillRef idx="3">
          <a:scrgbClr r="0" g="0" b="0"/>
        </a:fillRef>
        <a:effectRef idx="2">
          <a:scrgbClr r="0" g="0" b="0"/>
        </a:effectRef>
        <a:fontRef idx="minor">
          <a:schemeClr val="lt1"/>
        </a:fontRef>
      </dsp:style>
    </dsp:sp>
    <dsp:sp modelId="{7E6E5136-1B40-4A94-AD92-E2F3D987EA19}">
      <dsp:nvSpPr>
        <dsp:cNvPr id="0" name=""/>
        <dsp:cNvSpPr/>
      </dsp:nvSpPr>
      <dsp:spPr>
        <a:xfrm rot="17700000">
          <a:off x="2638355" y="619060"/>
          <a:ext cx="1971360" cy="95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0" rIns="0" bIns="0" numCol="1" spcCol="1270" anchor="ctr" anchorCtr="0">
          <a:noAutofit/>
        </a:bodyPr>
        <a:lstStyle/>
        <a:p>
          <a:pPr marL="0" lvl="0" indent="0" algn="l" defTabSz="1289050">
            <a:lnSpc>
              <a:spcPct val="90000"/>
            </a:lnSpc>
            <a:spcBef>
              <a:spcPct val="0"/>
            </a:spcBef>
            <a:spcAft>
              <a:spcPct val="35000"/>
            </a:spcAft>
            <a:buNone/>
          </a:pPr>
          <a:r>
            <a:rPr lang="es-MX" sz="2900" kern="1200" dirty="0">
              <a:solidFill>
                <a:schemeClr val="bg1"/>
              </a:solidFill>
            </a:rPr>
            <a:t>Diseño</a:t>
          </a:r>
        </a:p>
      </dsp:txBody>
      <dsp:txXfrm>
        <a:off x="2638355" y="619060"/>
        <a:ext cx="1971360" cy="950043"/>
      </dsp:txXfrm>
    </dsp:sp>
    <dsp:sp modelId="{85E7A610-454A-4FBB-A9D2-57D94EEBDEAF}">
      <dsp:nvSpPr>
        <dsp:cNvPr id="0" name=""/>
        <dsp:cNvSpPr/>
      </dsp:nvSpPr>
      <dsp:spPr>
        <a:xfrm>
          <a:off x="3784986" y="1911834"/>
          <a:ext cx="1585828" cy="1585828"/>
        </a:xfrm>
        <a:prstGeom prst="donut">
          <a:avLst>
            <a:gd name="adj" fmla="val 20000"/>
          </a:avLst>
        </a:prstGeom>
        <a:solidFill>
          <a:srgbClr val="CBB46F"/>
        </a:solidFill>
        <a:ln>
          <a:noFill/>
        </a:ln>
        <a:effectLst/>
      </dsp:spPr>
      <dsp:style>
        <a:lnRef idx="0">
          <a:scrgbClr r="0" g="0" b="0"/>
        </a:lnRef>
        <a:fillRef idx="3">
          <a:scrgbClr r="0" g="0" b="0"/>
        </a:fillRef>
        <a:effectRef idx="2">
          <a:scrgbClr r="0" g="0" b="0"/>
        </a:effectRef>
        <a:fontRef idx="minor">
          <a:schemeClr val="lt1"/>
        </a:fontRef>
      </dsp:style>
    </dsp:sp>
    <dsp:sp modelId="{E0D8E955-24C3-4113-8EE4-A25D65B4A5C1}">
      <dsp:nvSpPr>
        <dsp:cNvPr id="0" name=""/>
        <dsp:cNvSpPr/>
      </dsp:nvSpPr>
      <dsp:spPr>
        <a:xfrm rot="17700000">
          <a:off x="4343760" y="619060"/>
          <a:ext cx="1971360" cy="95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0" rIns="0" bIns="0" numCol="1" spcCol="1270" anchor="ctr" anchorCtr="0">
          <a:noAutofit/>
        </a:bodyPr>
        <a:lstStyle/>
        <a:p>
          <a:pPr marL="0" lvl="0" indent="0" algn="l" defTabSz="1289050">
            <a:lnSpc>
              <a:spcPct val="90000"/>
            </a:lnSpc>
            <a:spcBef>
              <a:spcPct val="0"/>
            </a:spcBef>
            <a:spcAft>
              <a:spcPct val="35000"/>
            </a:spcAft>
            <a:buNone/>
          </a:pPr>
          <a:r>
            <a:rPr lang="es-MX" sz="2900" kern="1200" dirty="0">
              <a:solidFill>
                <a:schemeClr val="bg1"/>
              </a:solidFill>
            </a:rPr>
            <a:t>Prototipado</a:t>
          </a:r>
        </a:p>
      </dsp:txBody>
      <dsp:txXfrm>
        <a:off x="4343760" y="619060"/>
        <a:ext cx="1971360" cy="950043"/>
      </dsp:txXfrm>
    </dsp:sp>
    <dsp:sp modelId="{9EC70406-C804-42D0-8598-987EA063AA69}">
      <dsp:nvSpPr>
        <dsp:cNvPr id="0" name=""/>
        <dsp:cNvSpPr/>
      </dsp:nvSpPr>
      <dsp:spPr>
        <a:xfrm>
          <a:off x="5490391" y="1911834"/>
          <a:ext cx="1585828" cy="1585828"/>
        </a:xfrm>
        <a:prstGeom prst="donut">
          <a:avLst>
            <a:gd name="adj" fmla="val 20000"/>
          </a:avLst>
        </a:prstGeom>
        <a:solidFill>
          <a:srgbClr val="CBB46F"/>
        </a:solidFill>
        <a:ln>
          <a:noFill/>
        </a:ln>
        <a:effectLst/>
      </dsp:spPr>
      <dsp:style>
        <a:lnRef idx="0">
          <a:scrgbClr r="0" g="0" b="0"/>
        </a:lnRef>
        <a:fillRef idx="3">
          <a:scrgbClr r="0" g="0" b="0"/>
        </a:fillRef>
        <a:effectRef idx="2">
          <a:scrgbClr r="0" g="0" b="0"/>
        </a:effectRef>
        <a:fontRef idx="minor">
          <a:schemeClr val="lt1"/>
        </a:fontRef>
      </dsp:style>
    </dsp:sp>
    <dsp:sp modelId="{4765BFEE-D0E5-4A12-AA46-7B35607458B0}">
      <dsp:nvSpPr>
        <dsp:cNvPr id="0" name=""/>
        <dsp:cNvSpPr/>
      </dsp:nvSpPr>
      <dsp:spPr>
        <a:xfrm rot="17700000">
          <a:off x="6049166" y="619060"/>
          <a:ext cx="1971360" cy="950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0" rIns="0" bIns="0" numCol="1" spcCol="1270" anchor="ctr" anchorCtr="0">
          <a:noAutofit/>
        </a:bodyPr>
        <a:lstStyle/>
        <a:p>
          <a:pPr marL="0" lvl="0" indent="0" algn="l" defTabSz="1289050">
            <a:lnSpc>
              <a:spcPct val="90000"/>
            </a:lnSpc>
            <a:spcBef>
              <a:spcPct val="0"/>
            </a:spcBef>
            <a:spcAft>
              <a:spcPct val="35000"/>
            </a:spcAft>
            <a:buNone/>
          </a:pPr>
          <a:r>
            <a:rPr lang="es-MX" sz="2900" kern="1200" dirty="0">
              <a:solidFill>
                <a:schemeClr val="bg1"/>
              </a:solidFill>
            </a:rPr>
            <a:t>Evaluación</a:t>
          </a:r>
        </a:p>
      </dsp:txBody>
      <dsp:txXfrm>
        <a:off x="6049166" y="619060"/>
        <a:ext cx="1971360" cy="950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11D6C5-C117-4C7D-AC25-D0902463F3D3}">
      <dsp:nvSpPr>
        <dsp:cNvPr id="0" name=""/>
        <dsp:cNvSpPr/>
      </dsp:nvSpPr>
      <dsp:spPr>
        <a:xfrm>
          <a:off x="-4467308" y="-685096"/>
          <a:ext cx="5321917" cy="5321917"/>
        </a:xfrm>
        <a:prstGeom prst="blockArc">
          <a:avLst>
            <a:gd name="adj1" fmla="val 18900000"/>
            <a:gd name="adj2" fmla="val 2700000"/>
            <a:gd name="adj3" fmla="val 406"/>
          </a:avLst>
        </a:pr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D4E59E-A31A-45D7-986F-21988A677A3B}">
      <dsp:nvSpPr>
        <dsp:cNvPr id="0" name=""/>
        <dsp:cNvSpPr/>
      </dsp:nvSpPr>
      <dsp:spPr>
        <a:xfrm>
          <a:off x="447665" y="303808"/>
          <a:ext cx="3920730" cy="607933"/>
        </a:xfrm>
        <a:prstGeom prst="rect">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2547" tIns="45720" rIns="45720" bIns="45720" numCol="1" spcCol="1270" anchor="ctr" anchorCtr="0">
          <a:noAutofit/>
        </a:bodyPr>
        <a:lstStyle/>
        <a:p>
          <a:pPr marL="0" lvl="0" indent="0" algn="l" defTabSz="800100">
            <a:lnSpc>
              <a:spcPct val="90000"/>
            </a:lnSpc>
            <a:spcBef>
              <a:spcPct val="0"/>
            </a:spcBef>
            <a:spcAft>
              <a:spcPct val="35000"/>
            </a:spcAft>
            <a:buNone/>
          </a:pPr>
          <a:r>
            <a:rPr lang="es-MX" sz="1800" kern="1200" dirty="0"/>
            <a:t>Información personal</a:t>
          </a:r>
        </a:p>
      </dsp:txBody>
      <dsp:txXfrm>
        <a:off x="447665" y="303808"/>
        <a:ext cx="3920730" cy="607933"/>
      </dsp:txXfrm>
    </dsp:sp>
    <dsp:sp modelId="{A66E5B94-0222-4C22-A2B0-C0E44A065656}">
      <dsp:nvSpPr>
        <dsp:cNvPr id="0" name=""/>
        <dsp:cNvSpPr/>
      </dsp:nvSpPr>
      <dsp:spPr>
        <a:xfrm>
          <a:off x="67707" y="227816"/>
          <a:ext cx="759916" cy="759916"/>
        </a:xfrm>
        <a:prstGeom prst="ellipse">
          <a:avLst/>
        </a:prstGeom>
        <a:solidFill>
          <a:schemeClr val="lt1">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191B429-72C1-406A-9039-BB5A5E02A1E2}">
      <dsp:nvSpPr>
        <dsp:cNvPr id="0" name=""/>
        <dsp:cNvSpPr/>
      </dsp:nvSpPr>
      <dsp:spPr>
        <a:xfrm>
          <a:off x="796207" y="1215866"/>
          <a:ext cx="3572188" cy="607933"/>
        </a:xfrm>
        <a:prstGeom prst="rect">
          <a:avLst/>
        </a:prstGeom>
        <a:gradFill rotWithShape="0">
          <a:gsLst>
            <a:gs pos="0">
              <a:schemeClr val="accent3">
                <a:alpha val="90000"/>
                <a:hueOff val="0"/>
                <a:satOff val="0"/>
                <a:lumOff val="0"/>
                <a:alphaOff val="-13333"/>
                <a:satMod val="103000"/>
                <a:lumMod val="102000"/>
                <a:tint val="94000"/>
              </a:schemeClr>
            </a:gs>
            <a:gs pos="50000">
              <a:schemeClr val="accent3">
                <a:alpha val="90000"/>
                <a:hueOff val="0"/>
                <a:satOff val="0"/>
                <a:lumOff val="0"/>
                <a:alphaOff val="-13333"/>
                <a:satMod val="110000"/>
                <a:lumMod val="100000"/>
                <a:shade val="100000"/>
              </a:schemeClr>
            </a:gs>
            <a:gs pos="100000">
              <a:schemeClr val="accent3">
                <a:alpha val="90000"/>
                <a:hueOff val="0"/>
                <a:satOff val="0"/>
                <a:lumOff val="0"/>
                <a:alphaOff val="-1333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2547" tIns="45720" rIns="45720" bIns="45720" numCol="1" spcCol="1270" anchor="ctr" anchorCtr="0">
          <a:noAutofit/>
        </a:bodyPr>
        <a:lstStyle/>
        <a:p>
          <a:pPr marL="0" lvl="0" indent="0" algn="l" defTabSz="800100">
            <a:lnSpc>
              <a:spcPct val="90000"/>
            </a:lnSpc>
            <a:spcBef>
              <a:spcPct val="0"/>
            </a:spcBef>
            <a:spcAft>
              <a:spcPct val="35000"/>
            </a:spcAft>
            <a:buNone/>
          </a:pPr>
          <a:r>
            <a:rPr lang="es-MX" sz="1800" kern="1200" dirty="0"/>
            <a:t>Información profesional</a:t>
          </a:r>
        </a:p>
      </dsp:txBody>
      <dsp:txXfrm>
        <a:off x="796207" y="1215866"/>
        <a:ext cx="3572188" cy="607933"/>
      </dsp:txXfrm>
    </dsp:sp>
    <dsp:sp modelId="{18D95B99-2975-4AB8-B073-B7F6524D9DE2}">
      <dsp:nvSpPr>
        <dsp:cNvPr id="0" name=""/>
        <dsp:cNvSpPr/>
      </dsp:nvSpPr>
      <dsp:spPr>
        <a:xfrm>
          <a:off x="416249" y="1139874"/>
          <a:ext cx="759916" cy="759916"/>
        </a:xfrm>
        <a:prstGeom prst="ellipse">
          <a:avLst/>
        </a:prstGeom>
        <a:solidFill>
          <a:schemeClr val="lt1">
            <a:hueOff val="0"/>
            <a:satOff val="0"/>
            <a:lumOff val="0"/>
            <a:alphaOff val="0"/>
          </a:schemeClr>
        </a:solidFill>
        <a:ln w="6350" cap="flat" cmpd="sng" algn="ctr">
          <a:solidFill>
            <a:schemeClr val="accent3">
              <a:alpha val="90000"/>
              <a:hueOff val="0"/>
              <a:satOff val="0"/>
              <a:lumOff val="0"/>
              <a:alphaOff val="-13333"/>
            </a:schemeClr>
          </a:solidFill>
          <a:prstDash val="solid"/>
          <a:miter lim="800000"/>
        </a:ln>
        <a:effectLst/>
      </dsp:spPr>
      <dsp:style>
        <a:lnRef idx="1">
          <a:scrgbClr r="0" g="0" b="0"/>
        </a:lnRef>
        <a:fillRef idx="1">
          <a:scrgbClr r="0" g="0" b="0"/>
        </a:fillRef>
        <a:effectRef idx="2">
          <a:scrgbClr r="0" g="0" b="0"/>
        </a:effectRef>
        <a:fontRef idx="minor"/>
      </dsp:style>
    </dsp:sp>
    <dsp:sp modelId="{588D683C-360C-4F61-8B83-CA531F622007}">
      <dsp:nvSpPr>
        <dsp:cNvPr id="0" name=""/>
        <dsp:cNvSpPr/>
      </dsp:nvSpPr>
      <dsp:spPr>
        <a:xfrm>
          <a:off x="796207" y="2127924"/>
          <a:ext cx="3572188" cy="607933"/>
        </a:xfrm>
        <a:prstGeom prst="rect">
          <a:avLst/>
        </a:prstGeom>
        <a:gradFill rotWithShape="0">
          <a:gsLst>
            <a:gs pos="0">
              <a:schemeClr val="accent3">
                <a:alpha val="90000"/>
                <a:hueOff val="0"/>
                <a:satOff val="0"/>
                <a:lumOff val="0"/>
                <a:alphaOff val="-26667"/>
                <a:satMod val="103000"/>
                <a:lumMod val="102000"/>
                <a:tint val="94000"/>
              </a:schemeClr>
            </a:gs>
            <a:gs pos="50000">
              <a:schemeClr val="accent3">
                <a:alpha val="90000"/>
                <a:hueOff val="0"/>
                <a:satOff val="0"/>
                <a:lumOff val="0"/>
                <a:alphaOff val="-26667"/>
                <a:satMod val="110000"/>
                <a:lumMod val="100000"/>
                <a:shade val="100000"/>
              </a:schemeClr>
            </a:gs>
            <a:gs pos="100000">
              <a:schemeClr val="accent3">
                <a:alpha val="90000"/>
                <a:hueOff val="0"/>
                <a:satOff val="0"/>
                <a:lumOff val="0"/>
                <a:alphaOff val="-26667"/>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2547" tIns="45720" rIns="45720" bIns="45720" numCol="1" spcCol="1270" anchor="ctr" anchorCtr="0">
          <a:noAutofit/>
        </a:bodyPr>
        <a:lstStyle/>
        <a:p>
          <a:pPr marL="0" lvl="0" indent="0" algn="l" defTabSz="800100">
            <a:lnSpc>
              <a:spcPct val="90000"/>
            </a:lnSpc>
            <a:spcBef>
              <a:spcPct val="0"/>
            </a:spcBef>
            <a:spcAft>
              <a:spcPct val="35000"/>
            </a:spcAft>
            <a:buNone/>
          </a:pPr>
          <a:r>
            <a:rPr lang="es-MX" sz="1800" kern="1200" dirty="0"/>
            <a:t>Información técnica/tecnológica</a:t>
          </a:r>
        </a:p>
      </dsp:txBody>
      <dsp:txXfrm>
        <a:off x="796207" y="2127924"/>
        <a:ext cx="3572188" cy="607933"/>
      </dsp:txXfrm>
    </dsp:sp>
    <dsp:sp modelId="{B84EC15C-5F71-4AAF-8A5E-49BF493DF2A9}">
      <dsp:nvSpPr>
        <dsp:cNvPr id="0" name=""/>
        <dsp:cNvSpPr/>
      </dsp:nvSpPr>
      <dsp:spPr>
        <a:xfrm>
          <a:off x="416249" y="2051932"/>
          <a:ext cx="759916" cy="759916"/>
        </a:xfrm>
        <a:prstGeom prst="ellipse">
          <a:avLst/>
        </a:prstGeom>
        <a:solidFill>
          <a:schemeClr val="lt1">
            <a:hueOff val="0"/>
            <a:satOff val="0"/>
            <a:lumOff val="0"/>
            <a:alphaOff val="0"/>
          </a:schemeClr>
        </a:solidFill>
        <a:ln w="6350" cap="flat" cmpd="sng" algn="ctr">
          <a:solidFill>
            <a:schemeClr val="accent3">
              <a:alpha val="90000"/>
              <a:hueOff val="0"/>
              <a:satOff val="0"/>
              <a:lumOff val="0"/>
              <a:alphaOff val="-26667"/>
            </a:schemeClr>
          </a:solidFill>
          <a:prstDash val="solid"/>
          <a:miter lim="800000"/>
        </a:ln>
        <a:effectLst/>
      </dsp:spPr>
      <dsp:style>
        <a:lnRef idx="1">
          <a:scrgbClr r="0" g="0" b="0"/>
        </a:lnRef>
        <a:fillRef idx="1">
          <a:scrgbClr r="0" g="0" b="0"/>
        </a:fillRef>
        <a:effectRef idx="2">
          <a:scrgbClr r="0" g="0" b="0"/>
        </a:effectRef>
        <a:fontRef idx="minor"/>
      </dsp:style>
    </dsp:sp>
    <dsp:sp modelId="{73DFA9D6-F7F9-4381-926A-72C545FB32D7}">
      <dsp:nvSpPr>
        <dsp:cNvPr id="0" name=""/>
        <dsp:cNvSpPr/>
      </dsp:nvSpPr>
      <dsp:spPr>
        <a:xfrm>
          <a:off x="447665" y="3039982"/>
          <a:ext cx="3920730" cy="607933"/>
        </a:xfrm>
        <a:prstGeom prst="rect">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2547" tIns="45720" rIns="45720" bIns="45720" numCol="1" spcCol="1270" anchor="ctr" anchorCtr="0">
          <a:noAutofit/>
        </a:bodyPr>
        <a:lstStyle/>
        <a:p>
          <a:pPr marL="0" lvl="0" indent="0" algn="l" defTabSz="800100">
            <a:lnSpc>
              <a:spcPct val="90000"/>
            </a:lnSpc>
            <a:spcBef>
              <a:spcPct val="0"/>
            </a:spcBef>
            <a:spcAft>
              <a:spcPct val="35000"/>
            </a:spcAft>
            <a:buNone/>
          </a:pPr>
          <a:r>
            <a:rPr lang="es-MX" sz="1800" kern="1200" dirty="0"/>
            <a:t>Interacción con la plataforma digital</a:t>
          </a:r>
        </a:p>
      </dsp:txBody>
      <dsp:txXfrm>
        <a:off x="447665" y="3039982"/>
        <a:ext cx="3920730" cy="607933"/>
      </dsp:txXfrm>
    </dsp:sp>
    <dsp:sp modelId="{4F981D5F-A9BD-42E9-9DD7-90F0FF60AFDF}">
      <dsp:nvSpPr>
        <dsp:cNvPr id="0" name=""/>
        <dsp:cNvSpPr/>
      </dsp:nvSpPr>
      <dsp:spPr>
        <a:xfrm>
          <a:off x="67707" y="2963990"/>
          <a:ext cx="759916" cy="759916"/>
        </a:xfrm>
        <a:prstGeom prst="ellipse">
          <a:avLst/>
        </a:prstGeom>
        <a:solidFill>
          <a:schemeClr val="lt1">
            <a:hueOff val="0"/>
            <a:satOff val="0"/>
            <a:lumOff val="0"/>
            <a:alphaOff val="0"/>
          </a:schemeClr>
        </a:solidFill>
        <a:ln w="6350" cap="flat" cmpd="sng" algn="ctr">
          <a:solidFill>
            <a:schemeClr val="accent3">
              <a:alpha val="90000"/>
              <a:hueOff val="0"/>
              <a:satOff val="0"/>
              <a:lumOff val="0"/>
              <a:alphaOff val="-4000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5F4F7-E16C-4F02-A490-DD1D25186AC6}">
      <dsp:nvSpPr>
        <dsp:cNvPr id="0" name=""/>
        <dsp:cNvSpPr/>
      </dsp:nvSpPr>
      <dsp:spPr>
        <a:xfrm>
          <a:off x="1764943" y="3184"/>
          <a:ext cx="1113442" cy="111344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MX" sz="1100" kern="1200" dirty="0"/>
            <a:t>Presupuesto</a:t>
          </a:r>
        </a:p>
      </dsp:txBody>
      <dsp:txXfrm>
        <a:off x="1928003" y="166244"/>
        <a:ext cx="787322" cy="787322"/>
      </dsp:txXfrm>
    </dsp:sp>
    <dsp:sp modelId="{EB4C4E2C-EFAC-4C6B-9B6D-0F92F39DE03F}">
      <dsp:nvSpPr>
        <dsp:cNvPr id="0" name=""/>
        <dsp:cNvSpPr/>
      </dsp:nvSpPr>
      <dsp:spPr>
        <a:xfrm>
          <a:off x="1998766" y="1207037"/>
          <a:ext cx="645796" cy="645796"/>
        </a:xfrm>
        <a:prstGeom prst="mathPlus">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s-MX" sz="900" kern="1200"/>
        </a:p>
      </dsp:txBody>
      <dsp:txXfrm>
        <a:off x="2084366" y="1453989"/>
        <a:ext cx="474596" cy="151892"/>
      </dsp:txXfrm>
    </dsp:sp>
    <dsp:sp modelId="{442DEA0F-AD5C-4C24-B91A-C68ECBA93963}">
      <dsp:nvSpPr>
        <dsp:cNvPr id="0" name=""/>
        <dsp:cNvSpPr/>
      </dsp:nvSpPr>
      <dsp:spPr>
        <a:xfrm>
          <a:off x="1764943" y="1943245"/>
          <a:ext cx="1113442" cy="111344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MX" sz="1100" kern="1200" dirty="0"/>
            <a:t>Temática</a:t>
          </a:r>
        </a:p>
      </dsp:txBody>
      <dsp:txXfrm>
        <a:off x="1928003" y="2106305"/>
        <a:ext cx="787322" cy="787322"/>
      </dsp:txXfrm>
    </dsp:sp>
    <dsp:sp modelId="{E7D5D7B2-9C7E-4BCD-A6BC-6789ADC4E715}">
      <dsp:nvSpPr>
        <dsp:cNvPr id="0" name=""/>
        <dsp:cNvSpPr/>
      </dsp:nvSpPr>
      <dsp:spPr>
        <a:xfrm>
          <a:off x="1998766" y="3147099"/>
          <a:ext cx="645796" cy="645796"/>
        </a:xfrm>
        <a:prstGeom prst="mathPlus">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s-MX" sz="900" kern="1200"/>
        </a:p>
      </dsp:txBody>
      <dsp:txXfrm>
        <a:off x="2084366" y="3394051"/>
        <a:ext cx="474596" cy="151892"/>
      </dsp:txXfrm>
    </dsp:sp>
    <dsp:sp modelId="{156BBFA5-4D85-4AA1-9554-D8E1C8E2A7B3}">
      <dsp:nvSpPr>
        <dsp:cNvPr id="0" name=""/>
        <dsp:cNvSpPr/>
      </dsp:nvSpPr>
      <dsp:spPr>
        <a:xfrm>
          <a:off x="1764943" y="3883307"/>
          <a:ext cx="1113442" cy="1113442"/>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MX" sz="1100" kern="1200" dirty="0"/>
            <a:t>Tipo</a:t>
          </a:r>
        </a:p>
      </dsp:txBody>
      <dsp:txXfrm>
        <a:off x="1928003" y="4046367"/>
        <a:ext cx="787322" cy="787322"/>
      </dsp:txXfrm>
    </dsp:sp>
    <dsp:sp modelId="{4055BBF7-17CF-41D4-8D21-AE088277A064}">
      <dsp:nvSpPr>
        <dsp:cNvPr id="0" name=""/>
        <dsp:cNvSpPr/>
      </dsp:nvSpPr>
      <dsp:spPr>
        <a:xfrm>
          <a:off x="3045402" y="2292866"/>
          <a:ext cx="354074" cy="414200"/>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s-MX" sz="900" kern="1200"/>
        </a:p>
      </dsp:txBody>
      <dsp:txXfrm>
        <a:off x="3045402" y="2375706"/>
        <a:ext cx="247852" cy="248520"/>
      </dsp:txXfrm>
    </dsp:sp>
    <dsp:sp modelId="{03F19134-A8C8-41A8-B978-1A16B04859CD}">
      <dsp:nvSpPr>
        <dsp:cNvPr id="0" name=""/>
        <dsp:cNvSpPr/>
      </dsp:nvSpPr>
      <dsp:spPr>
        <a:xfrm>
          <a:off x="3546451" y="1386524"/>
          <a:ext cx="2226884" cy="2226884"/>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s-MX" sz="3900" kern="1200" dirty="0"/>
            <a:t>Evento</a:t>
          </a:r>
        </a:p>
      </dsp:txBody>
      <dsp:txXfrm>
        <a:off x="3872571" y="1712644"/>
        <a:ext cx="1574644" cy="1574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6B6AD-DCCD-464F-AADF-6D83C3F9EC21}">
      <dsp:nvSpPr>
        <dsp:cNvPr id="0" name=""/>
        <dsp:cNvSpPr/>
      </dsp:nvSpPr>
      <dsp:spPr>
        <a:xfrm>
          <a:off x="4854389" y="1213356"/>
          <a:ext cx="1946467" cy="3703281"/>
        </a:xfrm>
        <a:prstGeom prst="rect">
          <a:avLst/>
        </a:prstGeom>
        <a:solidFill>
          <a:srgbClr val="CBB46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131445" bIns="29210" numCol="1" spcCol="1270" anchor="ctr" anchorCtr="0">
          <a:noAutofit/>
        </a:bodyPr>
        <a:lstStyle/>
        <a:p>
          <a:pPr marL="0" lvl="0" indent="0" algn="r" defTabSz="1022350">
            <a:lnSpc>
              <a:spcPct val="90000"/>
            </a:lnSpc>
            <a:spcBef>
              <a:spcPct val="0"/>
            </a:spcBef>
            <a:spcAft>
              <a:spcPct val="35000"/>
            </a:spcAft>
            <a:buNone/>
          </a:pPr>
          <a:r>
            <a:rPr lang="es-MX" sz="2300" kern="1200" dirty="0">
              <a:solidFill>
                <a:schemeClr val="tx1"/>
              </a:solidFill>
            </a:rPr>
            <a:t>Reportes de seguimiento</a:t>
          </a:r>
        </a:p>
      </dsp:txBody>
      <dsp:txXfrm rot="16200000">
        <a:off x="4833276" y="2626792"/>
        <a:ext cx="3332953" cy="506081"/>
      </dsp:txXfrm>
    </dsp:sp>
    <dsp:sp modelId="{B3EEAD09-B877-484D-937D-B9A23968AB2A}">
      <dsp:nvSpPr>
        <dsp:cNvPr id="0" name=""/>
        <dsp:cNvSpPr/>
      </dsp:nvSpPr>
      <dsp:spPr>
        <a:xfrm>
          <a:off x="2733881" y="588653"/>
          <a:ext cx="1946467" cy="4326009"/>
        </a:xfrm>
        <a:prstGeom prst="rect">
          <a:avLst/>
        </a:prstGeom>
        <a:solidFill>
          <a:srgbClr val="CBB46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131445" bIns="29210" numCol="1" spcCol="1270" anchor="ctr" anchorCtr="0">
          <a:noAutofit/>
        </a:bodyPr>
        <a:lstStyle/>
        <a:p>
          <a:pPr marL="0" lvl="0" indent="0" algn="r" defTabSz="1022350">
            <a:lnSpc>
              <a:spcPct val="90000"/>
            </a:lnSpc>
            <a:spcBef>
              <a:spcPct val="0"/>
            </a:spcBef>
            <a:spcAft>
              <a:spcPct val="35000"/>
            </a:spcAft>
            <a:buNone/>
          </a:pPr>
          <a:r>
            <a:rPr lang="es-MX" sz="2300" kern="1200" dirty="0">
              <a:solidFill>
                <a:schemeClr val="tx1"/>
              </a:solidFill>
            </a:rPr>
            <a:t>Prototipo medio nivel</a:t>
          </a:r>
        </a:p>
      </dsp:txBody>
      <dsp:txXfrm rot="16200000">
        <a:off x="2432541" y="2282316"/>
        <a:ext cx="3893408" cy="506081"/>
      </dsp:txXfrm>
    </dsp:sp>
    <dsp:sp modelId="{4EE462C3-799B-4344-AC86-7EB1988AF235}">
      <dsp:nvSpPr>
        <dsp:cNvPr id="0" name=""/>
        <dsp:cNvSpPr/>
      </dsp:nvSpPr>
      <dsp:spPr>
        <a:xfrm>
          <a:off x="607107" y="0"/>
          <a:ext cx="1946467" cy="4914662"/>
        </a:xfrm>
        <a:prstGeom prst="rect">
          <a:avLst/>
        </a:prstGeom>
        <a:solidFill>
          <a:srgbClr val="CBB46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0" rIns="131445" bIns="29210" numCol="1" spcCol="1270" anchor="ctr" anchorCtr="0">
          <a:noAutofit/>
        </a:bodyPr>
        <a:lstStyle/>
        <a:p>
          <a:pPr marL="0" lvl="0" indent="0" algn="r" defTabSz="1022350">
            <a:lnSpc>
              <a:spcPct val="90000"/>
            </a:lnSpc>
            <a:spcBef>
              <a:spcPct val="0"/>
            </a:spcBef>
            <a:spcAft>
              <a:spcPct val="35000"/>
            </a:spcAft>
            <a:buNone/>
          </a:pPr>
          <a:r>
            <a:rPr lang="es-MX" sz="2300" kern="1200" dirty="0">
              <a:solidFill>
                <a:schemeClr val="tx1"/>
              </a:solidFill>
            </a:rPr>
            <a:t>Prototipo bajo nivel</a:t>
          </a:r>
        </a:p>
      </dsp:txBody>
      <dsp:txXfrm rot="16200000">
        <a:off x="40873" y="1958557"/>
        <a:ext cx="4423196" cy="506081"/>
      </dsp:txXfrm>
    </dsp:sp>
    <dsp:sp modelId="{FC115E7F-7130-4FF6-90B4-BC48BAE22FB9}">
      <dsp:nvSpPr>
        <dsp:cNvPr id="0" name=""/>
        <dsp:cNvSpPr/>
      </dsp:nvSpPr>
      <dsp:spPr>
        <a:xfrm>
          <a:off x="607107" y="0"/>
          <a:ext cx="1381992" cy="493836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MX" sz="1800" kern="1200" dirty="0">
              <a:solidFill>
                <a:schemeClr val="tx1"/>
              </a:solidFill>
            </a:rPr>
            <a:t>Encuesta cuantitativa</a:t>
          </a:r>
        </a:p>
        <a:p>
          <a:pPr marL="0" lvl="0" indent="0" algn="l" defTabSz="800100">
            <a:lnSpc>
              <a:spcPct val="90000"/>
            </a:lnSpc>
            <a:spcBef>
              <a:spcPct val="0"/>
            </a:spcBef>
            <a:spcAft>
              <a:spcPct val="35000"/>
            </a:spcAft>
            <a:buNone/>
          </a:pPr>
          <a:endParaRPr lang="es-MX" sz="1800" kern="1200" dirty="0">
            <a:solidFill>
              <a:schemeClr val="tx1"/>
            </a:solidFill>
          </a:endParaRPr>
        </a:p>
        <a:p>
          <a:pPr marL="0" lvl="0" indent="0" algn="l" defTabSz="800100">
            <a:lnSpc>
              <a:spcPct val="90000"/>
            </a:lnSpc>
            <a:spcBef>
              <a:spcPct val="0"/>
            </a:spcBef>
            <a:spcAft>
              <a:spcPct val="35000"/>
            </a:spcAft>
            <a:buNone/>
          </a:pPr>
          <a:r>
            <a:rPr lang="es-MX" sz="1800" kern="1200" dirty="0">
              <a:solidFill>
                <a:schemeClr val="tx1"/>
              </a:solidFill>
            </a:rPr>
            <a:t>110 personas</a:t>
          </a:r>
        </a:p>
      </dsp:txBody>
      <dsp:txXfrm>
        <a:off x="607107" y="0"/>
        <a:ext cx="1381992" cy="4938367"/>
      </dsp:txXfrm>
    </dsp:sp>
    <dsp:sp modelId="{3D5ECF8F-F2BD-451C-AB24-53573B6E4E66}">
      <dsp:nvSpPr>
        <dsp:cNvPr id="0" name=""/>
        <dsp:cNvSpPr/>
      </dsp:nvSpPr>
      <dsp:spPr>
        <a:xfrm>
          <a:off x="2733881" y="588653"/>
          <a:ext cx="1381992" cy="43497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MX" sz="1800" kern="1200" dirty="0">
              <a:solidFill>
                <a:schemeClr val="tx1"/>
              </a:solidFill>
            </a:rPr>
            <a:t>Pruebas de usuario autodirigidas</a:t>
          </a:r>
        </a:p>
        <a:p>
          <a:pPr marL="0" lvl="0" indent="0" algn="l" defTabSz="800100">
            <a:lnSpc>
              <a:spcPct val="90000"/>
            </a:lnSpc>
            <a:spcBef>
              <a:spcPct val="0"/>
            </a:spcBef>
            <a:spcAft>
              <a:spcPct val="35000"/>
            </a:spcAft>
            <a:buNone/>
          </a:pPr>
          <a:endParaRPr lang="es-MX" sz="1800" kern="1200" dirty="0">
            <a:solidFill>
              <a:schemeClr val="tx1"/>
            </a:solidFill>
          </a:endParaRPr>
        </a:p>
        <a:p>
          <a:pPr marL="0" lvl="0" indent="0" algn="l" defTabSz="800100">
            <a:lnSpc>
              <a:spcPct val="90000"/>
            </a:lnSpc>
            <a:spcBef>
              <a:spcPct val="0"/>
            </a:spcBef>
            <a:spcAft>
              <a:spcPct val="35000"/>
            </a:spcAft>
            <a:buNone/>
          </a:pPr>
          <a:r>
            <a:rPr lang="es-MX" sz="1800" kern="1200" dirty="0">
              <a:solidFill>
                <a:schemeClr val="tx1"/>
              </a:solidFill>
            </a:rPr>
            <a:t>88 usuarios</a:t>
          </a:r>
        </a:p>
      </dsp:txBody>
      <dsp:txXfrm>
        <a:off x="2733881" y="588653"/>
        <a:ext cx="1381992" cy="4349713"/>
      </dsp:txXfrm>
    </dsp:sp>
    <dsp:sp modelId="{07CE0C85-7370-4E35-8804-558CA72597EB}">
      <dsp:nvSpPr>
        <dsp:cNvPr id="0" name=""/>
        <dsp:cNvSpPr/>
      </dsp:nvSpPr>
      <dsp:spPr>
        <a:xfrm>
          <a:off x="4854389" y="1213356"/>
          <a:ext cx="1381992" cy="372501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MX" sz="1800" kern="1200" dirty="0">
              <a:solidFill>
                <a:schemeClr val="tx1"/>
              </a:solidFill>
            </a:rPr>
            <a:t>Entrevista con expertos</a:t>
          </a:r>
        </a:p>
        <a:p>
          <a:pPr marL="0" lvl="0" indent="0" algn="l" defTabSz="800100">
            <a:lnSpc>
              <a:spcPct val="90000"/>
            </a:lnSpc>
            <a:spcBef>
              <a:spcPct val="0"/>
            </a:spcBef>
            <a:spcAft>
              <a:spcPct val="35000"/>
            </a:spcAft>
            <a:buNone/>
          </a:pPr>
          <a:endParaRPr lang="es-MX" sz="1800" kern="1200" dirty="0">
            <a:solidFill>
              <a:schemeClr val="tx1"/>
            </a:solidFill>
          </a:endParaRPr>
        </a:p>
        <a:p>
          <a:pPr marL="0" lvl="0" indent="0" algn="l" defTabSz="800100">
            <a:lnSpc>
              <a:spcPct val="90000"/>
            </a:lnSpc>
            <a:spcBef>
              <a:spcPct val="0"/>
            </a:spcBef>
            <a:spcAft>
              <a:spcPct val="35000"/>
            </a:spcAft>
            <a:buNone/>
          </a:pPr>
          <a:r>
            <a:rPr lang="es-MX" sz="1800" kern="1200" dirty="0">
              <a:solidFill>
                <a:schemeClr val="tx1"/>
              </a:solidFill>
            </a:rPr>
            <a:t>7 expertos</a:t>
          </a:r>
        </a:p>
      </dsp:txBody>
      <dsp:txXfrm>
        <a:off x="4854389" y="1213356"/>
        <a:ext cx="1381992" cy="3725010"/>
      </dsp:txXfrm>
    </dsp:sp>
  </dsp:spTree>
</dsp:drawing>
</file>

<file path=ppt/diagrams/layout1.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1BC956-A9AA-40B4-B6E5-5DD4AAE0994C}" type="datetimeFigureOut">
              <a:rPr lang="es-MX" smtClean="0"/>
              <a:t>29/10/2020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9599B6-1D45-46BB-9500-3913467E1729}" type="slidenum">
              <a:rPr lang="es-MX" smtClean="0"/>
              <a:t>‹Nº›</a:t>
            </a:fld>
            <a:endParaRPr lang="es-MX"/>
          </a:p>
        </p:txBody>
      </p:sp>
    </p:spTree>
    <p:extLst>
      <p:ext uri="{BB962C8B-B14F-4D97-AF65-F5344CB8AC3E}">
        <p14:creationId xmlns:p14="http://schemas.microsoft.com/office/powerpoint/2010/main" val="316273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A3E1DFF-709D-475C-8BEA-5C187BA95513}" type="datetime1">
              <a:rPr lang="es-MX" smtClean="0"/>
              <a:t>29/10/2020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6D095DC-F7D6-44CE-ACAC-D9ED22F27727}" type="slidenum">
              <a:rPr lang="es-MX" smtClean="0"/>
              <a:t>‹Nº›</a:t>
            </a:fld>
            <a:endParaRPr lang="es-MX"/>
          </a:p>
        </p:txBody>
      </p:sp>
    </p:spTree>
    <p:extLst>
      <p:ext uri="{BB962C8B-B14F-4D97-AF65-F5344CB8AC3E}">
        <p14:creationId xmlns:p14="http://schemas.microsoft.com/office/powerpoint/2010/main" val="1432822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52B13CF-A6B4-45D5-BDCE-A02E459F9731}" type="datetime1">
              <a:rPr lang="es-MX" smtClean="0"/>
              <a:t>29/10/2020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6D095DC-F7D6-44CE-ACAC-D9ED22F27727}" type="slidenum">
              <a:rPr lang="es-MX" smtClean="0"/>
              <a:t>‹Nº›</a:t>
            </a:fld>
            <a:endParaRPr lang="es-MX"/>
          </a:p>
        </p:txBody>
      </p:sp>
    </p:spTree>
    <p:extLst>
      <p:ext uri="{BB962C8B-B14F-4D97-AF65-F5344CB8AC3E}">
        <p14:creationId xmlns:p14="http://schemas.microsoft.com/office/powerpoint/2010/main" val="185113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8AF9ACB-96D5-4A32-B432-3ACBBA594F03}" type="datetime1">
              <a:rPr lang="es-MX" smtClean="0"/>
              <a:t>29/10/2020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6D095DC-F7D6-44CE-ACAC-D9ED22F27727}" type="slidenum">
              <a:rPr lang="es-MX" smtClean="0"/>
              <a:t>‹Nº›</a:t>
            </a:fld>
            <a:endParaRPr lang="es-MX"/>
          </a:p>
        </p:txBody>
      </p:sp>
    </p:spTree>
    <p:extLst>
      <p:ext uri="{BB962C8B-B14F-4D97-AF65-F5344CB8AC3E}">
        <p14:creationId xmlns:p14="http://schemas.microsoft.com/office/powerpoint/2010/main" val="106758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22EB076-340F-4C9E-84FA-82327968EDCB}" type="datetime1">
              <a:rPr lang="es-MX" smtClean="0"/>
              <a:t>29/10/2020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6D095DC-F7D6-44CE-ACAC-D9ED22F27727}" type="slidenum">
              <a:rPr lang="es-MX" smtClean="0"/>
              <a:t>‹Nº›</a:t>
            </a:fld>
            <a:endParaRPr lang="es-MX"/>
          </a:p>
        </p:txBody>
      </p:sp>
    </p:spTree>
    <p:extLst>
      <p:ext uri="{BB962C8B-B14F-4D97-AF65-F5344CB8AC3E}">
        <p14:creationId xmlns:p14="http://schemas.microsoft.com/office/powerpoint/2010/main" val="2042724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9D1F78E-81C9-4D10-947D-5CCA89121204}" type="datetime1">
              <a:rPr lang="es-MX" smtClean="0"/>
              <a:t>29/10/2020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6D095DC-F7D6-44CE-ACAC-D9ED22F27727}" type="slidenum">
              <a:rPr lang="es-MX" smtClean="0"/>
              <a:t>‹Nº›</a:t>
            </a:fld>
            <a:endParaRPr lang="es-MX"/>
          </a:p>
        </p:txBody>
      </p:sp>
    </p:spTree>
    <p:extLst>
      <p:ext uri="{BB962C8B-B14F-4D97-AF65-F5344CB8AC3E}">
        <p14:creationId xmlns:p14="http://schemas.microsoft.com/office/powerpoint/2010/main" val="4134797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CD351AB-12EE-4FCC-A18D-FF4E3BAEE5F6}" type="datetime1">
              <a:rPr lang="es-MX" smtClean="0"/>
              <a:t>29/10/2020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6D095DC-F7D6-44CE-ACAC-D9ED22F27727}" type="slidenum">
              <a:rPr lang="es-MX" smtClean="0"/>
              <a:t>‹Nº›</a:t>
            </a:fld>
            <a:endParaRPr lang="es-MX"/>
          </a:p>
        </p:txBody>
      </p:sp>
    </p:spTree>
    <p:extLst>
      <p:ext uri="{BB962C8B-B14F-4D97-AF65-F5344CB8AC3E}">
        <p14:creationId xmlns:p14="http://schemas.microsoft.com/office/powerpoint/2010/main" val="1552183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354F1A4-E9B1-4EA8-9AB0-9A218378D2DC}" type="datetime1">
              <a:rPr lang="es-MX" smtClean="0"/>
              <a:t>29/10/2020</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36D095DC-F7D6-44CE-ACAC-D9ED22F27727}" type="slidenum">
              <a:rPr lang="es-MX" smtClean="0"/>
              <a:t>‹Nº›</a:t>
            </a:fld>
            <a:endParaRPr lang="es-MX"/>
          </a:p>
        </p:txBody>
      </p:sp>
    </p:spTree>
    <p:extLst>
      <p:ext uri="{BB962C8B-B14F-4D97-AF65-F5344CB8AC3E}">
        <p14:creationId xmlns:p14="http://schemas.microsoft.com/office/powerpoint/2010/main" val="174826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BCEF0E0-21FC-4067-8DE1-9BD6AB613770}" type="datetime1">
              <a:rPr lang="es-MX" smtClean="0"/>
              <a:t>29/10/2020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36D095DC-F7D6-44CE-ACAC-D9ED22F27727}" type="slidenum">
              <a:rPr lang="es-MX" smtClean="0"/>
              <a:t>‹Nº›</a:t>
            </a:fld>
            <a:endParaRPr lang="es-MX"/>
          </a:p>
        </p:txBody>
      </p:sp>
    </p:spTree>
    <p:extLst>
      <p:ext uri="{BB962C8B-B14F-4D97-AF65-F5344CB8AC3E}">
        <p14:creationId xmlns:p14="http://schemas.microsoft.com/office/powerpoint/2010/main" val="476242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81CC4E-AAAE-45D4-8C4C-0EE19313CB20}" type="datetime1">
              <a:rPr lang="es-MX" smtClean="0"/>
              <a:t>29/10/2020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36D095DC-F7D6-44CE-ACAC-D9ED22F27727}" type="slidenum">
              <a:rPr lang="es-MX" smtClean="0"/>
              <a:t>‹Nº›</a:t>
            </a:fld>
            <a:endParaRPr lang="es-MX"/>
          </a:p>
        </p:txBody>
      </p:sp>
    </p:spTree>
    <p:extLst>
      <p:ext uri="{BB962C8B-B14F-4D97-AF65-F5344CB8AC3E}">
        <p14:creationId xmlns:p14="http://schemas.microsoft.com/office/powerpoint/2010/main" val="3585174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1DDC614-7B10-4396-A229-23CD9941FC22}" type="datetime1">
              <a:rPr lang="es-MX" smtClean="0"/>
              <a:t>29/10/2020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6D095DC-F7D6-44CE-ACAC-D9ED22F27727}" type="slidenum">
              <a:rPr lang="es-MX" smtClean="0"/>
              <a:t>‹Nº›</a:t>
            </a:fld>
            <a:endParaRPr lang="es-MX"/>
          </a:p>
        </p:txBody>
      </p:sp>
    </p:spTree>
    <p:extLst>
      <p:ext uri="{BB962C8B-B14F-4D97-AF65-F5344CB8AC3E}">
        <p14:creationId xmlns:p14="http://schemas.microsoft.com/office/powerpoint/2010/main" val="2495077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BFF7F57-92E9-4DCC-8E68-C70F3ADCEE69}" type="datetime1">
              <a:rPr lang="es-MX" smtClean="0"/>
              <a:t>29/10/2020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6D095DC-F7D6-44CE-ACAC-D9ED22F27727}" type="slidenum">
              <a:rPr lang="es-MX" smtClean="0"/>
              <a:t>‹Nº›</a:t>
            </a:fld>
            <a:endParaRPr lang="es-MX"/>
          </a:p>
        </p:txBody>
      </p:sp>
    </p:spTree>
    <p:extLst>
      <p:ext uri="{BB962C8B-B14F-4D97-AF65-F5344CB8AC3E}">
        <p14:creationId xmlns:p14="http://schemas.microsoft.com/office/powerpoint/2010/main" val="1970179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545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27533D68-F3E9-4E7D-B121-E4077B0CE97B}" type="datetime1">
              <a:rPr lang="es-MX" smtClean="0"/>
              <a:t>29/10/2020</a:t>
            </a:fld>
            <a:endParaRPr lang="es-MX" dirty="0">
              <a:solidFill>
                <a:schemeClr val="bg1"/>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s-MX" dirty="0">
              <a:solidFill>
                <a:schemeClr val="bg1"/>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36D095DC-F7D6-44CE-ACAC-D9ED22F27727}" type="slidenum">
              <a:rPr lang="es-MX" smtClean="0"/>
              <a:pPr/>
              <a:t>‹Nº›</a:t>
            </a:fld>
            <a:endParaRPr lang="es-MX" dirty="0">
              <a:solidFill>
                <a:schemeClr val="bg1"/>
              </a:solidFill>
            </a:endParaRPr>
          </a:p>
        </p:txBody>
      </p:sp>
    </p:spTree>
    <p:extLst>
      <p:ext uri="{BB962C8B-B14F-4D97-AF65-F5344CB8AC3E}">
        <p14:creationId xmlns:p14="http://schemas.microsoft.com/office/powerpoint/2010/main" val="2002849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4400" kern="1200">
          <a:solidFill>
            <a:srgbClr val="CBB46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EADA9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EADA9D"/>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EADA9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EADA9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EADA9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svg"/><Relationship Id="rId7" Type="http://schemas.openxmlformats.org/officeDocument/2006/relationships/diagramColors" Target="../diagrams/colors2.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diagramLayout" Target="../diagrams/layout4.xml"/><Relationship Id="rId7" Type="http://schemas.openxmlformats.org/officeDocument/2006/relationships/image" Target="../media/image2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microsoft.com/office/2007/relationships/hdphoto" Target="../media/hdphoto7.wdp"/><Relationship Id="rId4" Type="http://schemas.openxmlformats.org/officeDocument/2006/relationships/diagramQuickStyle" Target="../diagrams/quickStyle4.xml"/><Relationship Id="rId9"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407DC-2E3D-4397-B231-E7273B192294}"/>
              </a:ext>
            </a:extLst>
          </p:cNvPr>
          <p:cNvSpPr>
            <a:spLocks noGrp="1"/>
          </p:cNvSpPr>
          <p:nvPr>
            <p:ph type="ctrTitle"/>
          </p:nvPr>
        </p:nvSpPr>
        <p:spPr>
          <a:xfrm>
            <a:off x="331304" y="280779"/>
            <a:ext cx="5764696" cy="6016488"/>
          </a:xfrm>
        </p:spPr>
        <p:txBody>
          <a:bodyPr>
            <a:normAutofit fontScale="90000"/>
          </a:bodyPr>
          <a:lstStyle/>
          <a:p>
            <a:r>
              <a:rPr lang="es-ES" dirty="0">
                <a:solidFill>
                  <a:srgbClr val="EADA9D"/>
                </a:solidFill>
              </a:rPr>
              <a:t>Diseño e implementación de una aplicación para la comunicación entre empresas de organización de eventos y sus clientes</a:t>
            </a:r>
            <a:endParaRPr lang="es-MX" dirty="0">
              <a:solidFill>
                <a:srgbClr val="EADA9D"/>
              </a:solidFill>
            </a:endParaRPr>
          </a:p>
        </p:txBody>
      </p:sp>
      <p:sp>
        <p:nvSpPr>
          <p:cNvPr id="5" name="Subtítulo 2">
            <a:extLst>
              <a:ext uri="{FF2B5EF4-FFF2-40B4-BE49-F238E27FC236}">
                <a16:creationId xmlns:a16="http://schemas.microsoft.com/office/drawing/2014/main" id="{6021A7FE-AD46-4DB9-92EA-0424DEE70896}"/>
              </a:ext>
            </a:extLst>
          </p:cNvPr>
          <p:cNvSpPr>
            <a:spLocks noGrp="1"/>
          </p:cNvSpPr>
          <p:nvPr>
            <p:ph type="subTitle" idx="1"/>
          </p:nvPr>
        </p:nvSpPr>
        <p:spPr>
          <a:xfrm>
            <a:off x="6372572" y="5555806"/>
            <a:ext cx="5552661" cy="1018968"/>
          </a:xfrm>
        </p:spPr>
        <p:txBody>
          <a:bodyPr/>
          <a:lstStyle/>
          <a:p>
            <a:r>
              <a:rPr lang="es-MX" dirty="0"/>
              <a:t>Presenta: Arlet Díaz Méndez</a:t>
            </a:r>
          </a:p>
          <a:p>
            <a:r>
              <a:rPr lang="es-MX" dirty="0"/>
              <a:t>Asesora: Ingeniera Paulina Bustos Arellano</a:t>
            </a:r>
          </a:p>
        </p:txBody>
      </p:sp>
      <p:pic>
        <p:nvPicPr>
          <p:cNvPr id="4" name="Imagen 3" descr="Logotipo, Icono&#10;&#10;Descripción generada automáticamente">
            <a:extLst>
              <a:ext uri="{FF2B5EF4-FFF2-40B4-BE49-F238E27FC236}">
                <a16:creationId xmlns:a16="http://schemas.microsoft.com/office/drawing/2014/main" id="{1595A23D-9620-45FB-8FFB-B906631B3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9982" y="3850967"/>
            <a:ext cx="3625370" cy="1370390"/>
          </a:xfrm>
          <a:prstGeom prst="rect">
            <a:avLst/>
          </a:prstGeom>
        </p:spPr>
      </p:pic>
      <p:pic>
        <p:nvPicPr>
          <p:cNvPr id="6" name="Imagen 5">
            <a:extLst>
              <a:ext uri="{FF2B5EF4-FFF2-40B4-BE49-F238E27FC236}">
                <a16:creationId xmlns:a16="http://schemas.microsoft.com/office/drawing/2014/main" id="{F346C0A6-8600-48D8-B459-F746063859AF}"/>
              </a:ext>
            </a:extLst>
          </p:cNvPr>
          <p:cNvPicPr>
            <a:picLocks noChangeAspect="1"/>
          </p:cNvPicPr>
          <p:nvPr/>
        </p:nvPicPr>
        <p:blipFill>
          <a:blip r:embed="rId3"/>
          <a:stretch>
            <a:fillRect/>
          </a:stretch>
        </p:blipFill>
        <p:spPr>
          <a:xfrm>
            <a:off x="6741911" y="600042"/>
            <a:ext cx="4813984" cy="2406992"/>
          </a:xfrm>
          <a:prstGeom prst="rect">
            <a:avLst/>
          </a:prstGeom>
        </p:spPr>
      </p:pic>
    </p:spTree>
    <p:extLst>
      <p:ext uri="{BB962C8B-B14F-4D97-AF65-F5344CB8AC3E}">
        <p14:creationId xmlns:p14="http://schemas.microsoft.com/office/powerpoint/2010/main" val="1333448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54E18-0066-4B5C-AB48-0F91A503E135}"/>
              </a:ext>
            </a:extLst>
          </p:cNvPr>
          <p:cNvSpPr>
            <a:spLocks noGrp="1"/>
          </p:cNvSpPr>
          <p:nvPr>
            <p:ph type="title"/>
          </p:nvPr>
        </p:nvSpPr>
        <p:spPr/>
        <p:txBody>
          <a:bodyPr/>
          <a:lstStyle/>
          <a:p>
            <a:r>
              <a:rPr lang="es-MX"/>
              <a:t>Pruebas en la experiencia de usuario de los clientes</a:t>
            </a:r>
            <a:endParaRPr lang="es-MX" dirty="0"/>
          </a:p>
        </p:txBody>
      </p:sp>
      <p:sp>
        <p:nvSpPr>
          <p:cNvPr id="4" name="Marcador de pie de página 3">
            <a:extLst>
              <a:ext uri="{FF2B5EF4-FFF2-40B4-BE49-F238E27FC236}">
                <a16:creationId xmlns:a16="http://schemas.microsoft.com/office/drawing/2014/main" id="{63B26839-59ED-4E89-BAC5-B4B7F215073A}"/>
              </a:ext>
            </a:extLst>
          </p:cNvPr>
          <p:cNvSpPr>
            <a:spLocks noGrp="1"/>
          </p:cNvSpPr>
          <p:nvPr>
            <p:ph type="ftr" sz="quarter" idx="11"/>
          </p:nvPr>
        </p:nvSpPr>
        <p:spPr/>
        <p:txBody>
          <a:bodyPr/>
          <a:lstStyle/>
          <a:p>
            <a:r>
              <a:rPr lang="es-MX"/>
              <a:t>Introducción &gt; Alcance</a:t>
            </a:r>
            <a:endParaRPr lang="es-MX" dirty="0"/>
          </a:p>
        </p:txBody>
      </p:sp>
      <p:pic>
        <p:nvPicPr>
          <p:cNvPr id="10" name="Marcador de contenido 9" descr="Tabla de decisiones">
            <a:extLst>
              <a:ext uri="{FF2B5EF4-FFF2-40B4-BE49-F238E27FC236}">
                <a16:creationId xmlns:a16="http://schemas.microsoft.com/office/drawing/2014/main" id="{6FE656D4-E7E7-4C4A-80E8-888AAEAAB3EA}"/>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0541" y="1552008"/>
            <a:ext cx="4470918" cy="4470918"/>
          </a:xfrm>
        </p:spPr>
      </p:pic>
    </p:spTree>
    <p:extLst>
      <p:ext uri="{BB962C8B-B14F-4D97-AF65-F5344CB8AC3E}">
        <p14:creationId xmlns:p14="http://schemas.microsoft.com/office/powerpoint/2010/main" val="509548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DB78AE-B7F7-48B0-9395-9A011EFFEFBB}"/>
              </a:ext>
            </a:extLst>
          </p:cNvPr>
          <p:cNvSpPr>
            <a:spLocks noGrp="1"/>
          </p:cNvSpPr>
          <p:nvPr>
            <p:ph type="title"/>
          </p:nvPr>
        </p:nvSpPr>
        <p:spPr/>
        <p:txBody>
          <a:bodyPr/>
          <a:lstStyle/>
          <a:p>
            <a:r>
              <a:rPr lang="es-MX" dirty="0"/>
              <a:t>Diseño centrado en usuario</a:t>
            </a:r>
          </a:p>
        </p:txBody>
      </p:sp>
      <p:sp>
        <p:nvSpPr>
          <p:cNvPr id="4" name="Marcador de pie de página 3">
            <a:extLst>
              <a:ext uri="{FF2B5EF4-FFF2-40B4-BE49-F238E27FC236}">
                <a16:creationId xmlns:a16="http://schemas.microsoft.com/office/drawing/2014/main" id="{8D0A2C3C-4F30-4B99-A18C-D18EB839DD9B}"/>
              </a:ext>
            </a:extLst>
          </p:cNvPr>
          <p:cNvSpPr>
            <a:spLocks noGrp="1"/>
          </p:cNvSpPr>
          <p:nvPr>
            <p:ph type="ftr" sz="quarter" idx="11"/>
          </p:nvPr>
        </p:nvSpPr>
        <p:spPr/>
        <p:txBody>
          <a:bodyPr/>
          <a:lstStyle/>
          <a:p>
            <a:r>
              <a:rPr lang="es-MX" dirty="0"/>
              <a:t>Introducción &gt; Metodología</a:t>
            </a:r>
          </a:p>
        </p:txBody>
      </p:sp>
      <p:graphicFrame>
        <p:nvGraphicFramePr>
          <p:cNvPr id="7" name="Diagrama 6">
            <a:extLst>
              <a:ext uri="{FF2B5EF4-FFF2-40B4-BE49-F238E27FC236}">
                <a16:creationId xmlns:a16="http://schemas.microsoft.com/office/drawing/2014/main" id="{DE42F0F3-71AD-4F8C-B917-A05C4F835071}"/>
              </a:ext>
            </a:extLst>
          </p:cNvPr>
          <p:cNvGraphicFramePr/>
          <p:nvPr>
            <p:extLst>
              <p:ext uri="{D42A27DB-BD31-4B8C-83A1-F6EECF244321}">
                <p14:modId xmlns:p14="http://schemas.microsoft.com/office/powerpoint/2010/main" val="3875165099"/>
              </p:ext>
            </p:extLst>
          </p:nvPr>
        </p:nvGraphicFramePr>
        <p:xfrm>
          <a:off x="1967947" y="1379008"/>
          <a:ext cx="8256105" cy="4796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Flecha: curvada hacia abajo 10">
            <a:extLst>
              <a:ext uri="{FF2B5EF4-FFF2-40B4-BE49-F238E27FC236}">
                <a16:creationId xmlns:a16="http://schemas.microsoft.com/office/drawing/2014/main" id="{861F3E2F-F686-4EAA-90DC-CF869B25C521}"/>
              </a:ext>
            </a:extLst>
          </p:cNvPr>
          <p:cNvSpPr/>
          <p:nvPr/>
        </p:nvSpPr>
        <p:spPr>
          <a:xfrm>
            <a:off x="3326296" y="3538330"/>
            <a:ext cx="1404730" cy="490331"/>
          </a:xfrm>
          <a:prstGeom prst="curvedDownArrow">
            <a:avLst/>
          </a:prstGeom>
          <a:solidFill>
            <a:srgbClr val="EADA9D"/>
          </a:solidFill>
          <a:ln>
            <a:solidFill>
              <a:srgbClr val="EADA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13" name="Flecha: curvada hacia abajo 12">
            <a:extLst>
              <a:ext uri="{FF2B5EF4-FFF2-40B4-BE49-F238E27FC236}">
                <a16:creationId xmlns:a16="http://schemas.microsoft.com/office/drawing/2014/main" id="{02E96827-C88B-42B4-A701-CCB63CD335AC}"/>
              </a:ext>
            </a:extLst>
          </p:cNvPr>
          <p:cNvSpPr/>
          <p:nvPr/>
        </p:nvSpPr>
        <p:spPr>
          <a:xfrm>
            <a:off x="5050735" y="3532094"/>
            <a:ext cx="1404730" cy="490331"/>
          </a:xfrm>
          <a:prstGeom prst="curvedDownArrow">
            <a:avLst/>
          </a:prstGeom>
          <a:solidFill>
            <a:srgbClr val="EADA9D"/>
          </a:solidFill>
          <a:ln>
            <a:solidFill>
              <a:srgbClr val="EADA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15" name="Flecha: curvada hacia abajo 14">
            <a:extLst>
              <a:ext uri="{FF2B5EF4-FFF2-40B4-BE49-F238E27FC236}">
                <a16:creationId xmlns:a16="http://schemas.microsoft.com/office/drawing/2014/main" id="{92B32341-3643-4575-8399-D7D7AA74D709}"/>
              </a:ext>
            </a:extLst>
          </p:cNvPr>
          <p:cNvSpPr/>
          <p:nvPr/>
        </p:nvSpPr>
        <p:spPr>
          <a:xfrm>
            <a:off x="6775174" y="3532094"/>
            <a:ext cx="1404730" cy="490331"/>
          </a:xfrm>
          <a:prstGeom prst="curvedDownArrow">
            <a:avLst/>
          </a:prstGeom>
          <a:solidFill>
            <a:srgbClr val="EADA9D"/>
          </a:solidFill>
          <a:ln>
            <a:solidFill>
              <a:srgbClr val="EADA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
        <p:nvSpPr>
          <p:cNvPr id="18" name="Flecha: curvada hacia abajo 17">
            <a:extLst>
              <a:ext uri="{FF2B5EF4-FFF2-40B4-BE49-F238E27FC236}">
                <a16:creationId xmlns:a16="http://schemas.microsoft.com/office/drawing/2014/main" id="{4274E6A9-5054-4FD5-BAB5-054F03F1B4BE}"/>
              </a:ext>
            </a:extLst>
          </p:cNvPr>
          <p:cNvSpPr/>
          <p:nvPr/>
        </p:nvSpPr>
        <p:spPr>
          <a:xfrm rot="10800000">
            <a:off x="6748670" y="4203262"/>
            <a:ext cx="1404730" cy="490331"/>
          </a:xfrm>
          <a:prstGeom prst="curvedDownArrow">
            <a:avLst/>
          </a:prstGeom>
          <a:solidFill>
            <a:srgbClr val="EADA9D"/>
          </a:solidFill>
          <a:ln>
            <a:solidFill>
              <a:srgbClr val="EADA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tx1"/>
              </a:solidFill>
            </a:endParaRPr>
          </a:p>
        </p:txBody>
      </p:sp>
    </p:spTree>
    <p:extLst>
      <p:ext uri="{BB962C8B-B14F-4D97-AF65-F5344CB8AC3E}">
        <p14:creationId xmlns:p14="http://schemas.microsoft.com/office/powerpoint/2010/main" val="2949205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C4D44-35C0-4AA1-A82E-8C6E021E3CDB}"/>
              </a:ext>
            </a:extLst>
          </p:cNvPr>
          <p:cNvSpPr>
            <a:spLocks noGrp="1"/>
          </p:cNvSpPr>
          <p:nvPr>
            <p:ph type="title"/>
          </p:nvPr>
        </p:nvSpPr>
        <p:spPr/>
        <p:txBody>
          <a:bodyPr/>
          <a:lstStyle/>
          <a:p>
            <a:r>
              <a:rPr lang="es-MX" dirty="0"/>
              <a:t>Agenda</a:t>
            </a:r>
          </a:p>
        </p:txBody>
      </p:sp>
      <p:sp>
        <p:nvSpPr>
          <p:cNvPr id="3" name="Marcador de contenido 2">
            <a:extLst>
              <a:ext uri="{FF2B5EF4-FFF2-40B4-BE49-F238E27FC236}">
                <a16:creationId xmlns:a16="http://schemas.microsoft.com/office/drawing/2014/main" id="{139FE4BF-0AE7-4A48-8ADA-DB178B44CBA1}"/>
              </a:ext>
            </a:extLst>
          </p:cNvPr>
          <p:cNvSpPr>
            <a:spLocks noGrp="1"/>
          </p:cNvSpPr>
          <p:nvPr>
            <p:ph idx="1"/>
          </p:nvPr>
        </p:nvSpPr>
        <p:spPr/>
        <p:txBody>
          <a:bodyPr numCol="2">
            <a:normAutofit/>
          </a:bodyPr>
          <a:lstStyle/>
          <a:p>
            <a:pPr marL="0" indent="0">
              <a:buNone/>
            </a:pPr>
            <a:r>
              <a:rPr lang="es-ES" dirty="0"/>
              <a:t>1. INTRODUCCIÓN    </a:t>
            </a:r>
          </a:p>
          <a:p>
            <a:pPr marL="0" indent="0">
              <a:buNone/>
            </a:pPr>
            <a:r>
              <a:rPr lang="es-ES" sz="3600" b="1" dirty="0"/>
              <a:t>2. ANÁLISIS</a:t>
            </a:r>
          </a:p>
          <a:p>
            <a:pPr marL="0" indent="0">
              <a:buNone/>
            </a:pPr>
            <a:r>
              <a:rPr lang="es-ES" dirty="0"/>
              <a:t>3. DISEÑO </a:t>
            </a:r>
          </a:p>
          <a:p>
            <a:pPr marL="0" indent="0">
              <a:buNone/>
            </a:pPr>
            <a:r>
              <a:rPr lang="es-ES" dirty="0"/>
              <a:t>4. IMPLEMENTACIÓN</a:t>
            </a:r>
          </a:p>
          <a:p>
            <a:pPr marL="0" indent="0">
              <a:buNone/>
            </a:pPr>
            <a:r>
              <a:rPr lang="es-ES" dirty="0"/>
              <a:t>5. PRUEBAS Y RESULTADOS</a:t>
            </a:r>
          </a:p>
          <a:p>
            <a:pPr marL="0" indent="0">
              <a:buNone/>
            </a:pPr>
            <a:r>
              <a:rPr lang="es-ES" dirty="0"/>
              <a:t>6. CONCLUSIONES</a:t>
            </a:r>
          </a:p>
          <a:p>
            <a:pPr marL="0" indent="0">
              <a:buNone/>
            </a:pPr>
            <a:r>
              <a:rPr lang="es-ES" dirty="0"/>
              <a:t>7. LÍNEAS FUTURAS   </a:t>
            </a:r>
          </a:p>
          <a:p>
            <a:endParaRPr lang="es-ES" dirty="0"/>
          </a:p>
          <a:p>
            <a:endParaRPr lang="es-MX" dirty="0"/>
          </a:p>
        </p:txBody>
      </p:sp>
      <p:sp>
        <p:nvSpPr>
          <p:cNvPr id="4" name="Marcador de pie de página 3">
            <a:extLst>
              <a:ext uri="{FF2B5EF4-FFF2-40B4-BE49-F238E27FC236}">
                <a16:creationId xmlns:a16="http://schemas.microsoft.com/office/drawing/2014/main" id="{75A7EA2A-1DB3-42A3-A27B-3AA9F11B52AF}"/>
              </a:ext>
            </a:extLst>
          </p:cNvPr>
          <p:cNvSpPr>
            <a:spLocks noGrp="1"/>
          </p:cNvSpPr>
          <p:nvPr>
            <p:ph type="ftr" sz="quarter" idx="11"/>
          </p:nvPr>
        </p:nvSpPr>
        <p:spPr/>
        <p:txBody>
          <a:bodyPr/>
          <a:lstStyle/>
          <a:p>
            <a:endParaRPr lang="es-MX"/>
          </a:p>
        </p:txBody>
      </p:sp>
    </p:spTree>
    <p:extLst>
      <p:ext uri="{BB962C8B-B14F-4D97-AF65-F5344CB8AC3E}">
        <p14:creationId xmlns:p14="http://schemas.microsoft.com/office/powerpoint/2010/main" val="35419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80BEA-2B7B-4573-9CB5-F51B82159676}"/>
              </a:ext>
            </a:extLst>
          </p:cNvPr>
          <p:cNvSpPr>
            <a:spLocks noGrp="1"/>
          </p:cNvSpPr>
          <p:nvPr>
            <p:ph type="title"/>
          </p:nvPr>
        </p:nvSpPr>
        <p:spPr/>
        <p:txBody>
          <a:bodyPr/>
          <a:lstStyle/>
          <a:p>
            <a:r>
              <a:rPr lang="es-MX" dirty="0"/>
              <a:t>Conociendo a los usuarios</a:t>
            </a:r>
          </a:p>
        </p:txBody>
      </p:sp>
      <p:sp>
        <p:nvSpPr>
          <p:cNvPr id="4" name="Marcador de pie de página 3">
            <a:extLst>
              <a:ext uri="{FF2B5EF4-FFF2-40B4-BE49-F238E27FC236}">
                <a16:creationId xmlns:a16="http://schemas.microsoft.com/office/drawing/2014/main" id="{18FA88BE-F7B9-4759-A726-C3293391AA4F}"/>
              </a:ext>
            </a:extLst>
          </p:cNvPr>
          <p:cNvSpPr>
            <a:spLocks noGrp="1"/>
          </p:cNvSpPr>
          <p:nvPr>
            <p:ph type="ftr" sz="quarter" idx="11"/>
          </p:nvPr>
        </p:nvSpPr>
        <p:spPr>
          <a:xfrm>
            <a:off x="3424030" y="6311900"/>
            <a:ext cx="5343939" cy="365125"/>
          </a:xfrm>
        </p:spPr>
        <p:txBody>
          <a:bodyPr/>
          <a:lstStyle/>
          <a:p>
            <a:r>
              <a:rPr lang="es-MX" dirty="0"/>
              <a:t>Análisis &gt; </a:t>
            </a:r>
            <a:r>
              <a:rPr lang="es-ES" dirty="0"/>
              <a:t>Investigación de usuarios de la industria de organización de eventos</a:t>
            </a:r>
            <a:endParaRPr lang="es-MX" dirty="0"/>
          </a:p>
        </p:txBody>
      </p:sp>
      <p:pic>
        <p:nvPicPr>
          <p:cNvPr id="6" name="Gráfico 5">
            <a:extLst>
              <a:ext uri="{FF2B5EF4-FFF2-40B4-BE49-F238E27FC236}">
                <a16:creationId xmlns:a16="http://schemas.microsoft.com/office/drawing/2014/main" id="{439F3B12-97A1-4CB1-A884-1B5C62B300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594113"/>
            <a:ext cx="2438400" cy="2438400"/>
          </a:xfrm>
          <a:prstGeom prst="rect">
            <a:avLst/>
          </a:prstGeom>
        </p:spPr>
      </p:pic>
      <p:sp>
        <p:nvSpPr>
          <p:cNvPr id="7" name="Flecha: a la derecha 6">
            <a:extLst>
              <a:ext uri="{FF2B5EF4-FFF2-40B4-BE49-F238E27FC236}">
                <a16:creationId xmlns:a16="http://schemas.microsoft.com/office/drawing/2014/main" id="{22A7F6CA-1A49-4ED0-B72C-0C404F3E2A06}"/>
              </a:ext>
            </a:extLst>
          </p:cNvPr>
          <p:cNvSpPr/>
          <p:nvPr/>
        </p:nvSpPr>
        <p:spPr>
          <a:xfrm>
            <a:off x="4041913" y="2898481"/>
            <a:ext cx="2703444" cy="1829663"/>
          </a:xfrm>
          <a:prstGeom prst="rightArrow">
            <a:avLst/>
          </a:prstGeom>
          <a:solidFill>
            <a:srgbClr val="CBB46F"/>
          </a:solidFill>
          <a:ln>
            <a:solidFill>
              <a:srgbClr val="CBB4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8" name="Diagrama 7">
            <a:extLst>
              <a:ext uri="{FF2B5EF4-FFF2-40B4-BE49-F238E27FC236}">
                <a16:creationId xmlns:a16="http://schemas.microsoft.com/office/drawing/2014/main" id="{40FA27DB-D087-43A4-8820-76F2C71209EC}"/>
              </a:ext>
            </a:extLst>
          </p:cNvPr>
          <p:cNvGraphicFramePr/>
          <p:nvPr>
            <p:extLst>
              <p:ext uri="{D42A27DB-BD31-4B8C-83A1-F6EECF244321}">
                <p14:modId xmlns:p14="http://schemas.microsoft.com/office/powerpoint/2010/main" val="848330443"/>
              </p:ext>
            </p:extLst>
          </p:nvPr>
        </p:nvGraphicFramePr>
        <p:xfrm>
          <a:off x="6931990" y="1837450"/>
          <a:ext cx="4421809" cy="39517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2724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038ED3-B28C-49E6-8190-57667A5386A2}"/>
              </a:ext>
            </a:extLst>
          </p:cNvPr>
          <p:cNvSpPr>
            <a:spLocks noGrp="1"/>
          </p:cNvSpPr>
          <p:nvPr>
            <p:ph type="title"/>
          </p:nvPr>
        </p:nvSpPr>
        <p:spPr>
          <a:xfrm>
            <a:off x="442414" y="136476"/>
            <a:ext cx="10503090" cy="1729804"/>
          </a:xfrm>
        </p:spPr>
        <p:txBody>
          <a:bodyPr>
            <a:normAutofit/>
          </a:bodyPr>
          <a:lstStyle/>
          <a:p>
            <a:r>
              <a:rPr lang="es-MX"/>
              <a:t>Personas - En la piel de los usuarios</a:t>
            </a:r>
            <a:endParaRPr lang="es-MX" dirty="0"/>
          </a:p>
        </p:txBody>
      </p:sp>
      <p:sp>
        <p:nvSpPr>
          <p:cNvPr id="4" name="Marcador de pie de página 3">
            <a:extLst>
              <a:ext uri="{FF2B5EF4-FFF2-40B4-BE49-F238E27FC236}">
                <a16:creationId xmlns:a16="http://schemas.microsoft.com/office/drawing/2014/main" id="{338216AE-200C-46E1-97CE-DA109BBD2893}"/>
              </a:ext>
            </a:extLst>
          </p:cNvPr>
          <p:cNvSpPr>
            <a:spLocks noGrp="1"/>
          </p:cNvSpPr>
          <p:nvPr>
            <p:ph type="ftr" sz="quarter" idx="11"/>
          </p:nvPr>
        </p:nvSpPr>
        <p:spPr>
          <a:xfrm>
            <a:off x="4038600" y="6255721"/>
            <a:ext cx="4114800" cy="365125"/>
          </a:xfrm>
        </p:spPr>
        <p:txBody>
          <a:bodyPr/>
          <a:lstStyle/>
          <a:p>
            <a:r>
              <a:rPr lang="es-MX"/>
              <a:t>Análisis &gt; Definición de personas</a:t>
            </a:r>
            <a:endParaRPr lang="es-MX" dirty="0"/>
          </a:p>
        </p:txBody>
      </p:sp>
      <p:pic>
        <p:nvPicPr>
          <p:cNvPr id="12" name="Marcador de contenido 11" descr="Texto&#10;&#10;Descripción generada automáticamente">
            <a:extLst>
              <a:ext uri="{FF2B5EF4-FFF2-40B4-BE49-F238E27FC236}">
                <a16:creationId xmlns:a16="http://schemas.microsoft.com/office/drawing/2014/main" id="{41C67986-70EC-41E0-835A-04E9AF5BA6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39549" y="3963475"/>
            <a:ext cx="2054311" cy="1312476"/>
          </a:xfrm>
        </p:spPr>
      </p:pic>
      <p:pic>
        <p:nvPicPr>
          <p:cNvPr id="15" name="Imagen 14" descr="Interfaz de usuario gráfica, Texto, Aplicación&#10;&#10;Descripción generada automáticamente">
            <a:extLst>
              <a:ext uri="{FF2B5EF4-FFF2-40B4-BE49-F238E27FC236}">
                <a16:creationId xmlns:a16="http://schemas.microsoft.com/office/drawing/2014/main" id="{6573D9F8-D2CD-4EDD-918A-3708E2E17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86" y="1606260"/>
            <a:ext cx="6678233" cy="4228492"/>
          </a:xfrm>
          <a:prstGeom prst="rect">
            <a:avLst/>
          </a:prstGeom>
        </p:spPr>
      </p:pic>
      <p:pic>
        <p:nvPicPr>
          <p:cNvPr id="17" name="Imagen 16" descr="Imagen que contiene texto, persona, hombre, caminando&#10;&#10;Descripción generada automáticamente">
            <a:extLst>
              <a:ext uri="{FF2B5EF4-FFF2-40B4-BE49-F238E27FC236}">
                <a16:creationId xmlns:a16="http://schemas.microsoft.com/office/drawing/2014/main" id="{B9247C5E-5014-410F-9ED5-6EFFA91C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357" y="2811440"/>
            <a:ext cx="2048599" cy="1298123"/>
          </a:xfrm>
          <a:prstGeom prst="rect">
            <a:avLst/>
          </a:prstGeom>
        </p:spPr>
      </p:pic>
      <p:pic>
        <p:nvPicPr>
          <p:cNvPr id="19" name="Imagen 18" descr="Texto&#10;&#10;Descripción generada automáticamente">
            <a:extLst>
              <a:ext uri="{FF2B5EF4-FFF2-40B4-BE49-F238E27FC236}">
                <a16:creationId xmlns:a16="http://schemas.microsoft.com/office/drawing/2014/main" id="{C7F847BB-E3FA-4E46-B98F-940AE1267F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0461" y="4858897"/>
            <a:ext cx="2054311" cy="1298123"/>
          </a:xfrm>
          <a:prstGeom prst="rect">
            <a:avLst/>
          </a:prstGeom>
        </p:spPr>
      </p:pic>
      <p:pic>
        <p:nvPicPr>
          <p:cNvPr id="21" name="Imagen 20" descr="Interfaz de usuario gráfica&#10;&#10;Descripción generada automáticamente">
            <a:extLst>
              <a:ext uri="{FF2B5EF4-FFF2-40B4-BE49-F238E27FC236}">
                <a16:creationId xmlns:a16="http://schemas.microsoft.com/office/drawing/2014/main" id="{9B009B47-2D1C-4DF4-8D96-BB585329F8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9550" y="1606259"/>
            <a:ext cx="2054311" cy="1294972"/>
          </a:xfrm>
          <a:prstGeom prst="rect">
            <a:avLst/>
          </a:prstGeom>
        </p:spPr>
      </p:pic>
      <p:pic>
        <p:nvPicPr>
          <p:cNvPr id="25" name="Imagen 24" descr="Interfaz de usuario gráfica, Texto, Chat o mensaje de texto&#10;&#10;Descripción generada automáticamente">
            <a:extLst>
              <a:ext uri="{FF2B5EF4-FFF2-40B4-BE49-F238E27FC236}">
                <a16:creationId xmlns:a16="http://schemas.microsoft.com/office/drawing/2014/main" id="{4A99DE9A-4F7E-4D66-9E08-9C7D5B25CC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8987" y="763983"/>
            <a:ext cx="2048599" cy="1303654"/>
          </a:xfrm>
          <a:prstGeom prst="rect">
            <a:avLst/>
          </a:prstGeom>
        </p:spPr>
      </p:pic>
    </p:spTree>
    <p:extLst>
      <p:ext uri="{BB962C8B-B14F-4D97-AF65-F5344CB8AC3E}">
        <p14:creationId xmlns:p14="http://schemas.microsoft.com/office/powerpoint/2010/main" val="862177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7B1C6A-38F6-4B05-AB61-FAADF77C901D}"/>
              </a:ext>
            </a:extLst>
          </p:cNvPr>
          <p:cNvSpPr>
            <a:spLocks noGrp="1"/>
          </p:cNvSpPr>
          <p:nvPr>
            <p:ph type="title"/>
          </p:nvPr>
        </p:nvSpPr>
        <p:spPr/>
        <p:txBody>
          <a:bodyPr/>
          <a:lstStyle/>
          <a:p>
            <a:r>
              <a:rPr lang="es-MX" dirty="0"/>
              <a:t>Escenarios – ¿Qué hacen mis personas?</a:t>
            </a:r>
          </a:p>
        </p:txBody>
      </p:sp>
      <p:sp>
        <p:nvSpPr>
          <p:cNvPr id="3" name="Marcador de contenido 2">
            <a:extLst>
              <a:ext uri="{FF2B5EF4-FFF2-40B4-BE49-F238E27FC236}">
                <a16:creationId xmlns:a16="http://schemas.microsoft.com/office/drawing/2014/main" id="{04A536CC-F7D0-4FFE-A296-9507AD430F9B}"/>
              </a:ext>
            </a:extLst>
          </p:cNvPr>
          <p:cNvSpPr>
            <a:spLocks noGrp="1"/>
          </p:cNvSpPr>
          <p:nvPr>
            <p:ph idx="1"/>
          </p:nvPr>
        </p:nvSpPr>
        <p:spPr/>
        <p:txBody>
          <a:bodyPr>
            <a:normAutofit lnSpcReduction="10000"/>
          </a:bodyPr>
          <a:lstStyle/>
          <a:p>
            <a:pPr marL="0" indent="0">
              <a:buNone/>
            </a:pPr>
            <a:r>
              <a:rPr lang="es-ES" dirty="0"/>
              <a:t>Montserrat Galván</a:t>
            </a:r>
          </a:p>
          <a:p>
            <a:pPr marL="0" indent="0" algn="just">
              <a:buNone/>
            </a:pPr>
            <a:r>
              <a:rPr lang="es-ES" dirty="0"/>
              <a:t>Montserrat está en su cuarto. Apenas regresó de la cena en la que su novio David le propuso matrimonio. Está sorprendida y emocionada. Empieza a buscar en Internet, desde su computadora, cosas sobre cómo organizar una boda. Abrumada por la cantidad de preparativos se le ocurre buscar una empresa organizadora de eventos. Encuentra una plataforma en la que le muestran un catálogo de empresas y al final se decide por una. Llena un formulario para pedir informes e iniciar el proceso de contratación. Tiene que dar algunos datos de contacto así como detalles generales del evento. Un poco más relajada se va a dormir pensando en que no tendrá que organizar todo ella sola.</a:t>
            </a:r>
          </a:p>
        </p:txBody>
      </p:sp>
      <p:sp>
        <p:nvSpPr>
          <p:cNvPr id="4" name="Marcador de pie de página 3">
            <a:extLst>
              <a:ext uri="{FF2B5EF4-FFF2-40B4-BE49-F238E27FC236}">
                <a16:creationId xmlns:a16="http://schemas.microsoft.com/office/drawing/2014/main" id="{6E913D5C-A402-46E0-ACB8-5E00763132FE}"/>
              </a:ext>
            </a:extLst>
          </p:cNvPr>
          <p:cNvSpPr>
            <a:spLocks noGrp="1"/>
          </p:cNvSpPr>
          <p:nvPr>
            <p:ph type="ftr" sz="quarter" idx="11"/>
          </p:nvPr>
        </p:nvSpPr>
        <p:spPr/>
        <p:txBody>
          <a:bodyPr/>
          <a:lstStyle/>
          <a:p>
            <a:r>
              <a:rPr lang="es-MX" dirty="0"/>
              <a:t>Análisis &gt; Definición de escenarios</a:t>
            </a:r>
          </a:p>
        </p:txBody>
      </p:sp>
    </p:spTree>
    <p:extLst>
      <p:ext uri="{BB962C8B-B14F-4D97-AF65-F5344CB8AC3E}">
        <p14:creationId xmlns:p14="http://schemas.microsoft.com/office/powerpoint/2010/main" val="3911523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5138E-4032-49CF-82D0-DC109D9BE74E}"/>
              </a:ext>
            </a:extLst>
          </p:cNvPr>
          <p:cNvSpPr>
            <a:spLocks noGrp="1"/>
          </p:cNvSpPr>
          <p:nvPr>
            <p:ph type="title"/>
          </p:nvPr>
        </p:nvSpPr>
        <p:spPr/>
        <p:txBody>
          <a:bodyPr/>
          <a:lstStyle/>
          <a:p>
            <a:r>
              <a:rPr lang="es-MX" dirty="0"/>
              <a:t>Organizando un evento social</a:t>
            </a:r>
          </a:p>
        </p:txBody>
      </p:sp>
      <p:sp>
        <p:nvSpPr>
          <p:cNvPr id="4" name="Marcador de pie de página 3">
            <a:extLst>
              <a:ext uri="{FF2B5EF4-FFF2-40B4-BE49-F238E27FC236}">
                <a16:creationId xmlns:a16="http://schemas.microsoft.com/office/drawing/2014/main" id="{6B9E6DAB-F299-4E66-AB2D-78FC8D3657AA}"/>
              </a:ext>
            </a:extLst>
          </p:cNvPr>
          <p:cNvSpPr>
            <a:spLocks noGrp="1"/>
          </p:cNvSpPr>
          <p:nvPr>
            <p:ph type="ftr" sz="quarter" idx="11"/>
          </p:nvPr>
        </p:nvSpPr>
        <p:spPr>
          <a:xfrm>
            <a:off x="3351143" y="6351656"/>
            <a:ext cx="5489713" cy="365125"/>
          </a:xfrm>
        </p:spPr>
        <p:txBody>
          <a:bodyPr/>
          <a:lstStyle/>
          <a:p>
            <a:r>
              <a:rPr lang="es-MX" dirty="0"/>
              <a:t>Análisis &gt; </a:t>
            </a:r>
            <a:r>
              <a:rPr lang="es-ES" dirty="0"/>
              <a:t>Investigación de campo: el proceso de la organización de un evento social</a:t>
            </a:r>
            <a:endParaRPr lang="es-MX" dirty="0"/>
          </a:p>
        </p:txBody>
      </p:sp>
      <p:graphicFrame>
        <p:nvGraphicFramePr>
          <p:cNvPr id="11" name="Diagrama 10">
            <a:extLst>
              <a:ext uri="{FF2B5EF4-FFF2-40B4-BE49-F238E27FC236}">
                <a16:creationId xmlns:a16="http://schemas.microsoft.com/office/drawing/2014/main" id="{436BC31F-418A-4BC4-9453-1A66B7CC0608}"/>
              </a:ext>
            </a:extLst>
          </p:cNvPr>
          <p:cNvGraphicFramePr/>
          <p:nvPr>
            <p:extLst>
              <p:ext uri="{D42A27DB-BD31-4B8C-83A1-F6EECF244321}">
                <p14:modId xmlns:p14="http://schemas.microsoft.com/office/powerpoint/2010/main" val="395129401"/>
              </p:ext>
            </p:extLst>
          </p:nvPr>
        </p:nvGraphicFramePr>
        <p:xfrm>
          <a:off x="2326860" y="1351722"/>
          <a:ext cx="7538280" cy="4999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2336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9B485A-ECC4-4092-AA31-56D37D1B439B}"/>
              </a:ext>
            </a:extLst>
          </p:cNvPr>
          <p:cNvSpPr>
            <a:spLocks noGrp="1"/>
          </p:cNvSpPr>
          <p:nvPr>
            <p:ph type="title"/>
          </p:nvPr>
        </p:nvSpPr>
        <p:spPr/>
        <p:txBody>
          <a:bodyPr/>
          <a:lstStyle/>
          <a:p>
            <a:r>
              <a:rPr lang="es-MX" dirty="0"/>
              <a:t>Contando nuestra historia al altar</a:t>
            </a:r>
          </a:p>
        </p:txBody>
      </p:sp>
      <p:sp>
        <p:nvSpPr>
          <p:cNvPr id="4" name="Marcador de pie de página 3">
            <a:extLst>
              <a:ext uri="{FF2B5EF4-FFF2-40B4-BE49-F238E27FC236}">
                <a16:creationId xmlns:a16="http://schemas.microsoft.com/office/drawing/2014/main" id="{E60C1402-D017-4801-BACE-838CD3A6DAFA}"/>
              </a:ext>
            </a:extLst>
          </p:cNvPr>
          <p:cNvSpPr>
            <a:spLocks noGrp="1"/>
          </p:cNvSpPr>
          <p:nvPr>
            <p:ph type="ftr" sz="quarter" idx="11"/>
          </p:nvPr>
        </p:nvSpPr>
        <p:spPr/>
        <p:txBody>
          <a:bodyPr/>
          <a:lstStyle/>
          <a:p>
            <a:r>
              <a:rPr lang="es-MX" dirty="0"/>
              <a:t>Análisis &gt; Creación de </a:t>
            </a:r>
            <a:r>
              <a:rPr lang="es-MX" dirty="0" err="1"/>
              <a:t>Customer</a:t>
            </a:r>
            <a:r>
              <a:rPr lang="es-MX" dirty="0"/>
              <a:t> </a:t>
            </a:r>
            <a:r>
              <a:rPr lang="es-MX" dirty="0" err="1"/>
              <a:t>Journey</a:t>
            </a:r>
            <a:endParaRPr lang="es-MX" dirty="0"/>
          </a:p>
        </p:txBody>
      </p:sp>
      <p:pic>
        <p:nvPicPr>
          <p:cNvPr id="6" name="Marcador de contenido 5" descr="Interfaz de usuario gráfica&#10;&#10;Descripción generada automáticamente">
            <a:extLst>
              <a:ext uri="{FF2B5EF4-FFF2-40B4-BE49-F238E27FC236}">
                <a16:creationId xmlns:a16="http://schemas.microsoft.com/office/drawing/2014/main" id="{F1AA4C55-52D1-465E-B4A8-74889FEEB0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07" t="14045" b="15038"/>
          <a:stretch/>
        </p:blipFill>
        <p:spPr>
          <a:xfrm>
            <a:off x="2420972" y="1348546"/>
            <a:ext cx="7350056" cy="3542515"/>
          </a:xfrm>
          <a:prstGeom prst="rect">
            <a:avLst/>
          </a:prstGeom>
        </p:spPr>
      </p:pic>
      <p:pic>
        <p:nvPicPr>
          <p:cNvPr id="7" name="Marcador de contenido 5" descr="Interfaz de usuario gráfica&#10;&#10;Descripción generada automáticamente">
            <a:extLst>
              <a:ext uri="{FF2B5EF4-FFF2-40B4-BE49-F238E27FC236}">
                <a16:creationId xmlns:a16="http://schemas.microsoft.com/office/drawing/2014/main" id="{B090CC7A-B8A1-4273-92B5-8172DE3F4D85}"/>
              </a:ext>
            </a:extLst>
          </p:cNvPr>
          <p:cNvPicPr>
            <a:picLocks noChangeAspect="1"/>
          </p:cNvPicPr>
          <p:nvPr/>
        </p:nvPicPr>
        <p:blipFill rotWithShape="1">
          <a:blip r:embed="rId3">
            <a:extLst>
              <a:ext uri="{28A0092B-C50C-407E-A947-70E740481C1C}">
                <a14:useLocalDpi xmlns:a14="http://schemas.microsoft.com/office/drawing/2010/main" val="0"/>
              </a:ext>
            </a:extLst>
          </a:blip>
          <a:srcRect l="2073" t="7318" r="2529" b="7844"/>
          <a:stretch/>
        </p:blipFill>
        <p:spPr>
          <a:xfrm>
            <a:off x="3039281" y="5026277"/>
            <a:ext cx="6369761" cy="1194857"/>
          </a:xfrm>
          <a:prstGeom prst="rect">
            <a:avLst/>
          </a:prstGeom>
        </p:spPr>
      </p:pic>
    </p:spTree>
    <p:extLst>
      <p:ext uri="{BB962C8B-B14F-4D97-AF65-F5344CB8AC3E}">
        <p14:creationId xmlns:p14="http://schemas.microsoft.com/office/powerpoint/2010/main" val="199096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CD87C1-1331-4970-8338-456A2E3ACD3C}"/>
              </a:ext>
            </a:extLst>
          </p:cNvPr>
          <p:cNvSpPr>
            <a:spLocks noGrp="1"/>
          </p:cNvSpPr>
          <p:nvPr>
            <p:ph type="title"/>
          </p:nvPr>
        </p:nvSpPr>
        <p:spPr/>
        <p:txBody>
          <a:bodyPr/>
          <a:lstStyle/>
          <a:p>
            <a:r>
              <a:rPr lang="es-MX" dirty="0"/>
              <a:t>Requerimientos funcionales</a:t>
            </a:r>
          </a:p>
        </p:txBody>
      </p:sp>
      <p:sp>
        <p:nvSpPr>
          <p:cNvPr id="3" name="Marcador de contenido 2">
            <a:extLst>
              <a:ext uri="{FF2B5EF4-FFF2-40B4-BE49-F238E27FC236}">
                <a16:creationId xmlns:a16="http://schemas.microsoft.com/office/drawing/2014/main" id="{17768532-DE49-4852-909D-BC6A07813DAA}"/>
              </a:ext>
            </a:extLst>
          </p:cNvPr>
          <p:cNvSpPr>
            <a:spLocks noGrp="1"/>
          </p:cNvSpPr>
          <p:nvPr>
            <p:ph idx="1"/>
          </p:nvPr>
        </p:nvSpPr>
        <p:spPr>
          <a:xfrm>
            <a:off x="838200" y="2135325"/>
            <a:ext cx="6271591" cy="2587349"/>
          </a:xfrm>
        </p:spPr>
        <p:txBody>
          <a:bodyPr>
            <a:normAutofit/>
          </a:bodyPr>
          <a:lstStyle/>
          <a:p>
            <a:r>
              <a:rPr lang="es-ES" dirty="0"/>
              <a:t>Registro</a:t>
            </a:r>
          </a:p>
          <a:p>
            <a:r>
              <a:rPr lang="es-ES" dirty="0" err="1"/>
              <a:t>Login</a:t>
            </a:r>
            <a:endParaRPr lang="es-ES" dirty="0"/>
          </a:p>
          <a:p>
            <a:r>
              <a:rPr lang="es-ES" dirty="0"/>
              <a:t>Sección de categorías</a:t>
            </a:r>
          </a:p>
          <a:p>
            <a:r>
              <a:rPr lang="es-ES" dirty="0"/>
              <a:t>Área de conversación</a:t>
            </a:r>
          </a:p>
          <a:p>
            <a:r>
              <a:rPr lang="es-ES" dirty="0"/>
              <a:t>Evidencias de decisiones</a:t>
            </a:r>
            <a:endParaRPr lang="es-MX" dirty="0"/>
          </a:p>
        </p:txBody>
      </p:sp>
      <p:sp>
        <p:nvSpPr>
          <p:cNvPr id="4" name="Marcador de pie de página 3">
            <a:extLst>
              <a:ext uri="{FF2B5EF4-FFF2-40B4-BE49-F238E27FC236}">
                <a16:creationId xmlns:a16="http://schemas.microsoft.com/office/drawing/2014/main" id="{FFD2E12D-68F0-4FD4-98B1-73CA318D8EA5}"/>
              </a:ext>
            </a:extLst>
          </p:cNvPr>
          <p:cNvSpPr>
            <a:spLocks noGrp="1"/>
          </p:cNvSpPr>
          <p:nvPr>
            <p:ph type="ftr" sz="quarter" idx="11"/>
          </p:nvPr>
        </p:nvSpPr>
        <p:spPr/>
        <p:txBody>
          <a:bodyPr/>
          <a:lstStyle/>
          <a:p>
            <a:r>
              <a:rPr lang="es-MX" dirty="0"/>
              <a:t>Análisis &gt; Requerimientos funcionales</a:t>
            </a:r>
          </a:p>
        </p:txBody>
      </p:sp>
      <p:pic>
        <p:nvPicPr>
          <p:cNvPr id="6" name="Gráfico 5" descr="Lista de comprobación">
            <a:extLst>
              <a:ext uri="{FF2B5EF4-FFF2-40B4-BE49-F238E27FC236}">
                <a16:creationId xmlns:a16="http://schemas.microsoft.com/office/drawing/2014/main" id="{C673C641-7DBF-4FE6-B9EF-5253F55FE6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0548" y="1517373"/>
            <a:ext cx="3823252" cy="3823252"/>
          </a:xfrm>
          <a:prstGeom prst="rect">
            <a:avLst/>
          </a:prstGeom>
        </p:spPr>
      </p:pic>
    </p:spTree>
    <p:extLst>
      <p:ext uri="{BB962C8B-B14F-4D97-AF65-F5344CB8AC3E}">
        <p14:creationId xmlns:p14="http://schemas.microsoft.com/office/powerpoint/2010/main" val="4141451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A4F77-D705-42F7-A25A-5AF43AD8890F}"/>
              </a:ext>
            </a:extLst>
          </p:cNvPr>
          <p:cNvSpPr>
            <a:spLocks noGrp="1"/>
          </p:cNvSpPr>
          <p:nvPr>
            <p:ph type="title"/>
          </p:nvPr>
        </p:nvSpPr>
        <p:spPr/>
        <p:txBody>
          <a:bodyPr/>
          <a:lstStyle/>
          <a:p>
            <a:r>
              <a:rPr lang="es-MX" dirty="0"/>
              <a:t>El límite sí existe</a:t>
            </a:r>
          </a:p>
        </p:txBody>
      </p:sp>
      <p:sp>
        <p:nvSpPr>
          <p:cNvPr id="3" name="Marcador de contenido 2">
            <a:extLst>
              <a:ext uri="{FF2B5EF4-FFF2-40B4-BE49-F238E27FC236}">
                <a16:creationId xmlns:a16="http://schemas.microsoft.com/office/drawing/2014/main" id="{50DE2F3F-F9E3-4C85-AD37-1F08554F83AD}"/>
              </a:ext>
            </a:extLst>
          </p:cNvPr>
          <p:cNvSpPr>
            <a:spLocks noGrp="1"/>
          </p:cNvSpPr>
          <p:nvPr>
            <p:ph idx="1"/>
          </p:nvPr>
        </p:nvSpPr>
        <p:spPr/>
        <p:txBody>
          <a:bodyPr/>
          <a:lstStyle/>
          <a:p>
            <a:r>
              <a:rPr lang="es-MX" dirty="0"/>
              <a:t>Software libre</a:t>
            </a:r>
          </a:p>
          <a:p>
            <a:pPr marL="0" indent="0">
              <a:buNone/>
            </a:pPr>
            <a:endParaRPr lang="es-MX" dirty="0"/>
          </a:p>
          <a:p>
            <a:r>
              <a:rPr lang="es-MX" dirty="0"/>
              <a:t>Host gratuito</a:t>
            </a:r>
          </a:p>
          <a:p>
            <a:endParaRPr lang="es-MX" dirty="0"/>
          </a:p>
          <a:p>
            <a:r>
              <a:rPr lang="es-MX" dirty="0"/>
              <a:t>Fecha de entrega del prototipo beta:    31 de octubre 2020</a:t>
            </a:r>
          </a:p>
        </p:txBody>
      </p:sp>
      <p:sp>
        <p:nvSpPr>
          <p:cNvPr id="4" name="Marcador de pie de página 3">
            <a:extLst>
              <a:ext uri="{FF2B5EF4-FFF2-40B4-BE49-F238E27FC236}">
                <a16:creationId xmlns:a16="http://schemas.microsoft.com/office/drawing/2014/main" id="{A39451FC-7078-4EB3-8582-4004F810FC38}"/>
              </a:ext>
            </a:extLst>
          </p:cNvPr>
          <p:cNvSpPr>
            <a:spLocks noGrp="1"/>
          </p:cNvSpPr>
          <p:nvPr>
            <p:ph type="ftr" sz="quarter" idx="11"/>
          </p:nvPr>
        </p:nvSpPr>
        <p:spPr/>
        <p:txBody>
          <a:bodyPr/>
          <a:lstStyle/>
          <a:p>
            <a:r>
              <a:rPr lang="es-MX" dirty="0"/>
              <a:t>Análisis &gt; Restricciones</a:t>
            </a:r>
          </a:p>
        </p:txBody>
      </p:sp>
      <p:pic>
        <p:nvPicPr>
          <p:cNvPr id="6" name="Imagen 5">
            <a:extLst>
              <a:ext uri="{FF2B5EF4-FFF2-40B4-BE49-F238E27FC236}">
                <a16:creationId xmlns:a16="http://schemas.microsoft.com/office/drawing/2014/main" id="{CE695E25-B7AA-4A21-9E3E-E37A6DE879B7}"/>
              </a:ext>
            </a:extLst>
          </p:cNvPr>
          <p:cNvPicPr>
            <a:picLocks noChangeAspect="1"/>
          </p:cNvPicPr>
          <p:nvPr/>
        </p:nvPicPr>
        <p:blipFill>
          <a:blip r:embed="rId2"/>
          <a:stretch>
            <a:fillRect/>
          </a:stretch>
        </p:blipFill>
        <p:spPr>
          <a:xfrm>
            <a:off x="7154643" y="4556837"/>
            <a:ext cx="4199157" cy="1620126"/>
          </a:xfrm>
          <a:prstGeom prst="rect">
            <a:avLst/>
          </a:prstGeom>
        </p:spPr>
      </p:pic>
    </p:spTree>
    <p:extLst>
      <p:ext uri="{BB962C8B-B14F-4D97-AF65-F5344CB8AC3E}">
        <p14:creationId xmlns:p14="http://schemas.microsoft.com/office/powerpoint/2010/main" val="165177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C4D44-35C0-4AA1-A82E-8C6E021E3CDB}"/>
              </a:ext>
            </a:extLst>
          </p:cNvPr>
          <p:cNvSpPr>
            <a:spLocks noGrp="1"/>
          </p:cNvSpPr>
          <p:nvPr>
            <p:ph type="title"/>
          </p:nvPr>
        </p:nvSpPr>
        <p:spPr/>
        <p:txBody>
          <a:bodyPr/>
          <a:lstStyle/>
          <a:p>
            <a:r>
              <a:rPr lang="es-MX" dirty="0"/>
              <a:t>Agenda</a:t>
            </a:r>
          </a:p>
        </p:txBody>
      </p:sp>
      <p:sp>
        <p:nvSpPr>
          <p:cNvPr id="3" name="Marcador de contenido 2">
            <a:extLst>
              <a:ext uri="{FF2B5EF4-FFF2-40B4-BE49-F238E27FC236}">
                <a16:creationId xmlns:a16="http://schemas.microsoft.com/office/drawing/2014/main" id="{139FE4BF-0AE7-4A48-8ADA-DB178B44CBA1}"/>
              </a:ext>
            </a:extLst>
          </p:cNvPr>
          <p:cNvSpPr>
            <a:spLocks noGrp="1"/>
          </p:cNvSpPr>
          <p:nvPr>
            <p:ph idx="1"/>
          </p:nvPr>
        </p:nvSpPr>
        <p:spPr/>
        <p:txBody>
          <a:bodyPr numCol="2">
            <a:normAutofit/>
          </a:bodyPr>
          <a:lstStyle/>
          <a:p>
            <a:pPr marL="0" indent="0">
              <a:buNone/>
            </a:pPr>
            <a:r>
              <a:rPr lang="es-ES" sz="3600" b="1" dirty="0"/>
              <a:t>1. INTRODUCCIÓN    </a:t>
            </a:r>
          </a:p>
          <a:p>
            <a:pPr marL="0" indent="0">
              <a:buNone/>
            </a:pPr>
            <a:r>
              <a:rPr lang="es-ES" dirty="0"/>
              <a:t>2. ANÁLISIS</a:t>
            </a:r>
          </a:p>
          <a:p>
            <a:pPr marL="0" indent="0">
              <a:buNone/>
            </a:pPr>
            <a:r>
              <a:rPr lang="es-ES" dirty="0"/>
              <a:t>3. DISEÑO </a:t>
            </a:r>
          </a:p>
          <a:p>
            <a:pPr marL="0" indent="0">
              <a:buNone/>
            </a:pPr>
            <a:r>
              <a:rPr lang="es-ES" dirty="0"/>
              <a:t>4. IMPLEMENTACIÓN</a:t>
            </a:r>
          </a:p>
          <a:p>
            <a:pPr marL="0" indent="0">
              <a:buNone/>
            </a:pPr>
            <a:r>
              <a:rPr lang="es-ES" dirty="0"/>
              <a:t>5. PRUEBAS Y RESULTADOS</a:t>
            </a:r>
          </a:p>
          <a:p>
            <a:pPr marL="0" indent="0">
              <a:buNone/>
            </a:pPr>
            <a:r>
              <a:rPr lang="es-ES" dirty="0"/>
              <a:t>6. CONCLUSIONES</a:t>
            </a:r>
          </a:p>
          <a:p>
            <a:pPr marL="0" indent="0">
              <a:buNone/>
            </a:pPr>
            <a:r>
              <a:rPr lang="es-ES" dirty="0"/>
              <a:t>7. LÍNEAS FUTURAS   </a:t>
            </a:r>
          </a:p>
          <a:p>
            <a:endParaRPr lang="es-ES" dirty="0"/>
          </a:p>
          <a:p>
            <a:endParaRPr lang="es-MX" dirty="0"/>
          </a:p>
        </p:txBody>
      </p:sp>
      <p:sp>
        <p:nvSpPr>
          <p:cNvPr id="4" name="Marcador de pie de página 3">
            <a:extLst>
              <a:ext uri="{FF2B5EF4-FFF2-40B4-BE49-F238E27FC236}">
                <a16:creationId xmlns:a16="http://schemas.microsoft.com/office/drawing/2014/main" id="{75A7EA2A-1DB3-42A3-A27B-3AA9F11B52AF}"/>
              </a:ext>
            </a:extLst>
          </p:cNvPr>
          <p:cNvSpPr>
            <a:spLocks noGrp="1"/>
          </p:cNvSpPr>
          <p:nvPr>
            <p:ph type="ftr" sz="quarter" idx="11"/>
          </p:nvPr>
        </p:nvSpPr>
        <p:spPr/>
        <p:txBody>
          <a:bodyPr/>
          <a:lstStyle/>
          <a:p>
            <a:endParaRPr lang="es-MX"/>
          </a:p>
        </p:txBody>
      </p:sp>
    </p:spTree>
    <p:extLst>
      <p:ext uri="{BB962C8B-B14F-4D97-AF65-F5344CB8AC3E}">
        <p14:creationId xmlns:p14="http://schemas.microsoft.com/office/powerpoint/2010/main" val="309620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945583-358F-46D8-AF74-FD9086D71347}"/>
              </a:ext>
            </a:extLst>
          </p:cNvPr>
          <p:cNvSpPr>
            <a:spLocks noGrp="1"/>
          </p:cNvSpPr>
          <p:nvPr>
            <p:ph type="title"/>
          </p:nvPr>
        </p:nvSpPr>
        <p:spPr/>
        <p:txBody>
          <a:bodyPr/>
          <a:lstStyle/>
          <a:p>
            <a:r>
              <a:rPr lang="es-MX" dirty="0"/>
              <a:t>No queremos reproducir lo que ya existe</a:t>
            </a:r>
          </a:p>
        </p:txBody>
      </p:sp>
      <p:sp>
        <p:nvSpPr>
          <p:cNvPr id="3" name="Marcador de contenido 2">
            <a:extLst>
              <a:ext uri="{FF2B5EF4-FFF2-40B4-BE49-F238E27FC236}">
                <a16:creationId xmlns:a16="http://schemas.microsoft.com/office/drawing/2014/main" id="{39FA4A38-CACA-4A55-B205-409CE20C1E1E}"/>
              </a:ext>
            </a:extLst>
          </p:cNvPr>
          <p:cNvSpPr>
            <a:spLocks noGrp="1"/>
          </p:cNvSpPr>
          <p:nvPr>
            <p:ph idx="1"/>
          </p:nvPr>
        </p:nvSpPr>
        <p:spPr/>
        <p:txBody>
          <a:bodyPr>
            <a:normAutofit/>
          </a:bodyPr>
          <a:lstStyle/>
          <a:p>
            <a:r>
              <a:rPr lang="es-MX" dirty="0"/>
              <a:t>Aplicaciones de </a:t>
            </a:r>
            <a:r>
              <a:rPr lang="es-MX" dirty="0" err="1"/>
              <a:t>auto-planeación</a:t>
            </a:r>
            <a:endParaRPr lang="es-MX" dirty="0"/>
          </a:p>
          <a:p>
            <a:pPr marL="0" indent="0">
              <a:buNone/>
            </a:pPr>
            <a:endParaRPr lang="es-MX" dirty="0"/>
          </a:p>
          <a:p>
            <a:r>
              <a:rPr lang="es-MX" dirty="0"/>
              <a:t>Anunciantes</a:t>
            </a:r>
          </a:p>
          <a:p>
            <a:endParaRPr lang="es-MX" dirty="0"/>
          </a:p>
          <a:p>
            <a:r>
              <a:rPr lang="es-MX" dirty="0"/>
              <a:t>Organizadores de eventos con aplicación propia</a:t>
            </a:r>
          </a:p>
        </p:txBody>
      </p:sp>
      <p:sp>
        <p:nvSpPr>
          <p:cNvPr id="4" name="Marcador de pie de página 3">
            <a:extLst>
              <a:ext uri="{FF2B5EF4-FFF2-40B4-BE49-F238E27FC236}">
                <a16:creationId xmlns:a16="http://schemas.microsoft.com/office/drawing/2014/main" id="{A716F4DC-C419-4D2B-9DD6-F52A95F2D1E2}"/>
              </a:ext>
            </a:extLst>
          </p:cNvPr>
          <p:cNvSpPr>
            <a:spLocks noGrp="1"/>
          </p:cNvSpPr>
          <p:nvPr>
            <p:ph type="ftr" sz="quarter" idx="11"/>
          </p:nvPr>
        </p:nvSpPr>
        <p:spPr/>
        <p:txBody>
          <a:bodyPr/>
          <a:lstStyle/>
          <a:p>
            <a:r>
              <a:rPr lang="es-MX" dirty="0"/>
              <a:t>Análisis &gt; Trabajos relacionados</a:t>
            </a:r>
          </a:p>
        </p:txBody>
      </p:sp>
    </p:spTree>
    <p:extLst>
      <p:ext uri="{BB962C8B-B14F-4D97-AF65-F5344CB8AC3E}">
        <p14:creationId xmlns:p14="http://schemas.microsoft.com/office/powerpoint/2010/main" val="998900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C4D44-35C0-4AA1-A82E-8C6E021E3CDB}"/>
              </a:ext>
            </a:extLst>
          </p:cNvPr>
          <p:cNvSpPr>
            <a:spLocks noGrp="1"/>
          </p:cNvSpPr>
          <p:nvPr>
            <p:ph type="title"/>
          </p:nvPr>
        </p:nvSpPr>
        <p:spPr/>
        <p:txBody>
          <a:bodyPr/>
          <a:lstStyle/>
          <a:p>
            <a:r>
              <a:rPr lang="es-MX" dirty="0"/>
              <a:t>Agenda</a:t>
            </a:r>
          </a:p>
        </p:txBody>
      </p:sp>
      <p:sp>
        <p:nvSpPr>
          <p:cNvPr id="3" name="Marcador de contenido 2">
            <a:extLst>
              <a:ext uri="{FF2B5EF4-FFF2-40B4-BE49-F238E27FC236}">
                <a16:creationId xmlns:a16="http://schemas.microsoft.com/office/drawing/2014/main" id="{139FE4BF-0AE7-4A48-8ADA-DB178B44CBA1}"/>
              </a:ext>
            </a:extLst>
          </p:cNvPr>
          <p:cNvSpPr>
            <a:spLocks noGrp="1"/>
          </p:cNvSpPr>
          <p:nvPr>
            <p:ph idx="1"/>
          </p:nvPr>
        </p:nvSpPr>
        <p:spPr/>
        <p:txBody>
          <a:bodyPr numCol="2">
            <a:normAutofit/>
          </a:bodyPr>
          <a:lstStyle/>
          <a:p>
            <a:pPr marL="0" indent="0">
              <a:buNone/>
            </a:pPr>
            <a:r>
              <a:rPr lang="es-ES" dirty="0"/>
              <a:t>1. INTRODUCCIÓN    </a:t>
            </a:r>
          </a:p>
          <a:p>
            <a:pPr marL="0" indent="0">
              <a:buNone/>
            </a:pPr>
            <a:r>
              <a:rPr lang="es-ES" dirty="0"/>
              <a:t>2. ANÁLISIS</a:t>
            </a:r>
          </a:p>
          <a:p>
            <a:pPr marL="0" indent="0">
              <a:buNone/>
            </a:pPr>
            <a:r>
              <a:rPr lang="es-ES" sz="3600" b="1" dirty="0"/>
              <a:t>3. DISEÑO </a:t>
            </a:r>
          </a:p>
          <a:p>
            <a:pPr marL="0" indent="0">
              <a:buNone/>
            </a:pPr>
            <a:r>
              <a:rPr lang="es-ES" dirty="0"/>
              <a:t>4. IMPLEMENTACIÓN</a:t>
            </a:r>
          </a:p>
          <a:p>
            <a:pPr marL="0" indent="0">
              <a:buNone/>
            </a:pPr>
            <a:r>
              <a:rPr lang="es-ES" dirty="0"/>
              <a:t>5. PRUEBAS Y RESULTADOS</a:t>
            </a:r>
          </a:p>
          <a:p>
            <a:pPr marL="0" indent="0">
              <a:buNone/>
            </a:pPr>
            <a:r>
              <a:rPr lang="es-ES" dirty="0"/>
              <a:t>6. CONCLUSIONES</a:t>
            </a:r>
          </a:p>
          <a:p>
            <a:pPr marL="0" indent="0">
              <a:buNone/>
            </a:pPr>
            <a:r>
              <a:rPr lang="es-ES" dirty="0"/>
              <a:t>7. LÍNEAS FUTURAS   </a:t>
            </a:r>
          </a:p>
          <a:p>
            <a:endParaRPr lang="es-ES" dirty="0"/>
          </a:p>
          <a:p>
            <a:endParaRPr lang="es-MX" dirty="0"/>
          </a:p>
        </p:txBody>
      </p:sp>
      <p:sp>
        <p:nvSpPr>
          <p:cNvPr id="4" name="Marcador de pie de página 3">
            <a:extLst>
              <a:ext uri="{FF2B5EF4-FFF2-40B4-BE49-F238E27FC236}">
                <a16:creationId xmlns:a16="http://schemas.microsoft.com/office/drawing/2014/main" id="{75A7EA2A-1DB3-42A3-A27B-3AA9F11B52AF}"/>
              </a:ext>
            </a:extLst>
          </p:cNvPr>
          <p:cNvSpPr>
            <a:spLocks noGrp="1"/>
          </p:cNvSpPr>
          <p:nvPr>
            <p:ph type="ftr" sz="quarter" idx="11"/>
          </p:nvPr>
        </p:nvSpPr>
        <p:spPr/>
        <p:txBody>
          <a:bodyPr/>
          <a:lstStyle/>
          <a:p>
            <a:endParaRPr lang="es-MX"/>
          </a:p>
        </p:txBody>
      </p:sp>
    </p:spTree>
    <p:extLst>
      <p:ext uri="{BB962C8B-B14F-4D97-AF65-F5344CB8AC3E}">
        <p14:creationId xmlns:p14="http://schemas.microsoft.com/office/powerpoint/2010/main" val="1739537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2B0BC-B0CA-435B-AACF-F959518308B7}"/>
              </a:ext>
            </a:extLst>
          </p:cNvPr>
          <p:cNvSpPr>
            <a:spLocks noGrp="1"/>
          </p:cNvSpPr>
          <p:nvPr>
            <p:ph type="title"/>
          </p:nvPr>
        </p:nvSpPr>
        <p:spPr/>
        <p:txBody>
          <a:bodyPr/>
          <a:lstStyle/>
          <a:p>
            <a:r>
              <a:rPr lang="es-MX" dirty="0"/>
              <a:t>Propuesta: Interfaz conversacional</a:t>
            </a:r>
          </a:p>
        </p:txBody>
      </p:sp>
      <p:pic>
        <p:nvPicPr>
          <p:cNvPr id="7" name="Marcador de contenido 6">
            <a:extLst>
              <a:ext uri="{FF2B5EF4-FFF2-40B4-BE49-F238E27FC236}">
                <a16:creationId xmlns:a16="http://schemas.microsoft.com/office/drawing/2014/main" id="{A05E8481-0016-4D74-8978-3835C02E08D1}"/>
              </a:ext>
            </a:extLst>
          </p:cNvPr>
          <p:cNvPicPr>
            <a:picLocks noGrp="1" noChangeAspect="1"/>
          </p:cNvPicPr>
          <p:nvPr>
            <p:ph idx="1"/>
          </p:nvPr>
        </p:nvPicPr>
        <p:blipFill>
          <a:blip r:embed="rId2"/>
          <a:stretch>
            <a:fillRect/>
          </a:stretch>
        </p:blipFill>
        <p:spPr>
          <a:xfrm>
            <a:off x="3005105" y="1825625"/>
            <a:ext cx="6181789" cy="4351338"/>
          </a:xfrm>
        </p:spPr>
      </p:pic>
      <p:sp>
        <p:nvSpPr>
          <p:cNvPr id="4" name="Marcador de pie de página 3">
            <a:extLst>
              <a:ext uri="{FF2B5EF4-FFF2-40B4-BE49-F238E27FC236}">
                <a16:creationId xmlns:a16="http://schemas.microsoft.com/office/drawing/2014/main" id="{6950008B-9E5F-4F28-BBEF-10EC275D811C}"/>
              </a:ext>
            </a:extLst>
          </p:cNvPr>
          <p:cNvSpPr>
            <a:spLocks noGrp="1"/>
          </p:cNvSpPr>
          <p:nvPr>
            <p:ph type="ftr" sz="quarter" idx="11"/>
          </p:nvPr>
        </p:nvSpPr>
        <p:spPr/>
        <p:txBody>
          <a:bodyPr/>
          <a:lstStyle/>
          <a:p>
            <a:r>
              <a:rPr lang="es-MX" dirty="0"/>
              <a:t>Diseño &gt; Posibles soluciones</a:t>
            </a:r>
          </a:p>
        </p:txBody>
      </p:sp>
    </p:spTree>
    <p:extLst>
      <p:ext uri="{BB962C8B-B14F-4D97-AF65-F5344CB8AC3E}">
        <p14:creationId xmlns:p14="http://schemas.microsoft.com/office/powerpoint/2010/main" val="199221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2B0BC-B0CA-435B-AACF-F959518308B7}"/>
              </a:ext>
            </a:extLst>
          </p:cNvPr>
          <p:cNvSpPr>
            <a:spLocks noGrp="1"/>
          </p:cNvSpPr>
          <p:nvPr>
            <p:ph type="title"/>
          </p:nvPr>
        </p:nvSpPr>
        <p:spPr/>
        <p:txBody>
          <a:bodyPr/>
          <a:lstStyle/>
          <a:p>
            <a:r>
              <a:rPr lang="es-MX" dirty="0"/>
              <a:t>Propuesta: Aplicación móvil</a:t>
            </a:r>
          </a:p>
        </p:txBody>
      </p:sp>
      <p:pic>
        <p:nvPicPr>
          <p:cNvPr id="6" name="Marcador de contenido 5">
            <a:extLst>
              <a:ext uri="{FF2B5EF4-FFF2-40B4-BE49-F238E27FC236}">
                <a16:creationId xmlns:a16="http://schemas.microsoft.com/office/drawing/2014/main" id="{1D352B08-D9DE-459A-809D-67C72BC367BE}"/>
              </a:ext>
            </a:extLst>
          </p:cNvPr>
          <p:cNvPicPr>
            <a:picLocks noGrp="1" noChangeAspect="1"/>
          </p:cNvPicPr>
          <p:nvPr>
            <p:ph idx="1"/>
          </p:nvPr>
        </p:nvPicPr>
        <p:blipFill>
          <a:blip r:embed="rId2"/>
          <a:stretch>
            <a:fillRect/>
          </a:stretch>
        </p:blipFill>
        <p:spPr>
          <a:xfrm>
            <a:off x="2278091" y="1783453"/>
            <a:ext cx="7635818" cy="3911029"/>
          </a:xfrm>
        </p:spPr>
      </p:pic>
      <p:sp>
        <p:nvSpPr>
          <p:cNvPr id="4" name="Marcador de pie de página 3">
            <a:extLst>
              <a:ext uri="{FF2B5EF4-FFF2-40B4-BE49-F238E27FC236}">
                <a16:creationId xmlns:a16="http://schemas.microsoft.com/office/drawing/2014/main" id="{6950008B-9E5F-4F28-BBEF-10EC275D811C}"/>
              </a:ext>
            </a:extLst>
          </p:cNvPr>
          <p:cNvSpPr>
            <a:spLocks noGrp="1"/>
          </p:cNvSpPr>
          <p:nvPr>
            <p:ph type="ftr" sz="quarter" idx="11"/>
          </p:nvPr>
        </p:nvSpPr>
        <p:spPr/>
        <p:txBody>
          <a:bodyPr/>
          <a:lstStyle/>
          <a:p>
            <a:r>
              <a:rPr lang="es-MX" dirty="0"/>
              <a:t>Diseño &gt; Posibles soluciones</a:t>
            </a:r>
          </a:p>
        </p:txBody>
      </p:sp>
    </p:spTree>
    <p:extLst>
      <p:ext uri="{BB962C8B-B14F-4D97-AF65-F5344CB8AC3E}">
        <p14:creationId xmlns:p14="http://schemas.microsoft.com/office/powerpoint/2010/main" val="895989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C2B0BC-B0CA-435B-AACF-F959518308B7}"/>
              </a:ext>
            </a:extLst>
          </p:cNvPr>
          <p:cNvSpPr>
            <a:spLocks noGrp="1"/>
          </p:cNvSpPr>
          <p:nvPr>
            <p:ph type="title"/>
          </p:nvPr>
        </p:nvSpPr>
        <p:spPr/>
        <p:txBody>
          <a:bodyPr/>
          <a:lstStyle/>
          <a:p>
            <a:r>
              <a:rPr lang="es-MX" dirty="0"/>
              <a:t>Propuesta: Aplicación web</a:t>
            </a:r>
          </a:p>
        </p:txBody>
      </p:sp>
      <p:sp>
        <p:nvSpPr>
          <p:cNvPr id="4" name="Marcador de pie de página 3">
            <a:extLst>
              <a:ext uri="{FF2B5EF4-FFF2-40B4-BE49-F238E27FC236}">
                <a16:creationId xmlns:a16="http://schemas.microsoft.com/office/drawing/2014/main" id="{6950008B-9E5F-4F28-BBEF-10EC275D811C}"/>
              </a:ext>
            </a:extLst>
          </p:cNvPr>
          <p:cNvSpPr>
            <a:spLocks noGrp="1"/>
          </p:cNvSpPr>
          <p:nvPr>
            <p:ph type="ftr" sz="quarter" idx="11"/>
          </p:nvPr>
        </p:nvSpPr>
        <p:spPr/>
        <p:txBody>
          <a:bodyPr/>
          <a:lstStyle/>
          <a:p>
            <a:r>
              <a:rPr lang="es-MX" dirty="0"/>
              <a:t>Diseño &gt; Posibles soluciones</a:t>
            </a:r>
          </a:p>
        </p:txBody>
      </p:sp>
      <p:sp>
        <p:nvSpPr>
          <p:cNvPr id="7" name="Rectángulo 6">
            <a:extLst>
              <a:ext uri="{FF2B5EF4-FFF2-40B4-BE49-F238E27FC236}">
                <a16:creationId xmlns:a16="http://schemas.microsoft.com/office/drawing/2014/main" id="{744548B5-94ED-41D0-9A6A-CAAC52249175}"/>
              </a:ext>
            </a:extLst>
          </p:cNvPr>
          <p:cNvSpPr/>
          <p:nvPr/>
        </p:nvSpPr>
        <p:spPr>
          <a:xfrm>
            <a:off x="2941984" y="1881808"/>
            <a:ext cx="6334538" cy="388288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6" name="Marcador de contenido 5" descr="Interfaz de usuario gráfica, Aplicación&#10;&#10;Descripción generada automáticamente">
            <a:extLst>
              <a:ext uri="{FF2B5EF4-FFF2-40B4-BE49-F238E27FC236}">
                <a16:creationId xmlns:a16="http://schemas.microsoft.com/office/drawing/2014/main" id="{3F4A4A77-7983-4E9B-8041-9ADCF22BD5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6297"/>
          <a:stretch/>
        </p:blipFill>
        <p:spPr>
          <a:xfrm>
            <a:off x="3810104" y="1478622"/>
            <a:ext cx="4571792" cy="4445196"/>
          </a:xfrm>
        </p:spPr>
      </p:pic>
    </p:spTree>
    <p:extLst>
      <p:ext uri="{BB962C8B-B14F-4D97-AF65-F5344CB8AC3E}">
        <p14:creationId xmlns:p14="http://schemas.microsoft.com/office/powerpoint/2010/main" val="2185340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F3BA8A-BE40-40E4-8A29-60325ED46E67}"/>
              </a:ext>
            </a:extLst>
          </p:cNvPr>
          <p:cNvSpPr>
            <a:spLocks noGrp="1"/>
          </p:cNvSpPr>
          <p:nvPr>
            <p:ph type="title"/>
          </p:nvPr>
        </p:nvSpPr>
        <p:spPr/>
        <p:txBody>
          <a:bodyPr/>
          <a:lstStyle/>
          <a:p>
            <a:r>
              <a:rPr lang="es-MX" dirty="0"/>
              <a:t>Elección: Aplicación web</a:t>
            </a:r>
          </a:p>
        </p:txBody>
      </p:sp>
      <p:pic>
        <p:nvPicPr>
          <p:cNvPr id="6" name="Marcador de contenido 5">
            <a:extLst>
              <a:ext uri="{FF2B5EF4-FFF2-40B4-BE49-F238E27FC236}">
                <a16:creationId xmlns:a16="http://schemas.microsoft.com/office/drawing/2014/main" id="{27C88DBA-3E37-453E-A6F2-9E9654C0B41D}"/>
              </a:ext>
            </a:extLst>
          </p:cNvPr>
          <p:cNvPicPr>
            <a:picLocks noGrp="1" noChangeAspect="1"/>
          </p:cNvPicPr>
          <p:nvPr>
            <p:ph idx="1"/>
          </p:nvPr>
        </p:nvPicPr>
        <p:blipFill>
          <a:blip r:embed="rId2"/>
          <a:stretch>
            <a:fillRect/>
          </a:stretch>
        </p:blipFill>
        <p:spPr>
          <a:xfrm>
            <a:off x="8730802" y="2946200"/>
            <a:ext cx="2622998" cy="1611192"/>
          </a:xfrm>
        </p:spPr>
      </p:pic>
      <p:sp>
        <p:nvSpPr>
          <p:cNvPr id="4" name="Marcador de pie de página 3">
            <a:extLst>
              <a:ext uri="{FF2B5EF4-FFF2-40B4-BE49-F238E27FC236}">
                <a16:creationId xmlns:a16="http://schemas.microsoft.com/office/drawing/2014/main" id="{60AACEA9-300A-408A-968B-D96FB2262A6C}"/>
              </a:ext>
            </a:extLst>
          </p:cNvPr>
          <p:cNvSpPr>
            <a:spLocks noGrp="1"/>
          </p:cNvSpPr>
          <p:nvPr>
            <p:ph type="ftr" sz="quarter" idx="11"/>
          </p:nvPr>
        </p:nvSpPr>
        <p:spPr/>
        <p:txBody>
          <a:bodyPr/>
          <a:lstStyle/>
          <a:p>
            <a:r>
              <a:rPr lang="es-MX" dirty="0"/>
              <a:t>Diseño &gt; Elección</a:t>
            </a:r>
          </a:p>
        </p:txBody>
      </p:sp>
      <p:pic>
        <p:nvPicPr>
          <p:cNvPr id="8" name="Gráfico 7" descr="Cinta">
            <a:extLst>
              <a:ext uri="{FF2B5EF4-FFF2-40B4-BE49-F238E27FC236}">
                <a16:creationId xmlns:a16="http://schemas.microsoft.com/office/drawing/2014/main" id="{B963B1A0-FAE0-4818-9258-1A42112D93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25225" y="2402754"/>
            <a:ext cx="1457150" cy="1457150"/>
          </a:xfrm>
          <a:prstGeom prst="rect">
            <a:avLst/>
          </a:prstGeom>
        </p:spPr>
      </p:pic>
      <p:graphicFrame>
        <p:nvGraphicFramePr>
          <p:cNvPr id="9" name="Tabla 8">
            <a:extLst>
              <a:ext uri="{FF2B5EF4-FFF2-40B4-BE49-F238E27FC236}">
                <a16:creationId xmlns:a16="http://schemas.microsoft.com/office/drawing/2014/main" id="{D9A80665-9102-40E9-A0AE-01A6E08EA130}"/>
              </a:ext>
            </a:extLst>
          </p:cNvPr>
          <p:cNvGraphicFramePr>
            <a:graphicFrameLocks noGrp="1"/>
          </p:cNvGraphicFramePr>
          <p:nvPr>
            <p:extLst>
              <p:ext uri="{D42A27DB-BD31-4B8C-83A1-F6EECF244321}">
                <p14:modId xmlns:p14="http://schemas.microsoft.com/office/powerpoint/2010/main" val="809359866"/>
              </p:ext>
            </p:extLst>
          </p:nvPr>
        </p:nvGraphicFramePr>
        <p:xfrm>
          <a:off x="535484" y="1712542"/>
          <a:ext cx="7617916" cy="4294724"/>
        </p:xfrm>
        <a:graphic>
          <a:graphicData uri="http://schemas.openxmlformats.org/drawingml/2006/table">
            <a:tbl>
              <a:tblPr>
                <a:tableStyleId>{D03447BB-5D67-496B-8E87-E561075AD55C}</a:tableStyleId>
              </a:tblPr>
              <a:tblGrid>
                <a:gridCol w="1904479">
                  <a:extLst>
                    <a:ext uri="{9D8B030D-6E8A-4147-A177-3AD203B41FA5}">
                      <a16:colId xmlns:a16="http://schemas.microsoft.com/office/drawing/2014/main" val="552821056"/>
                    </a:ext>
                  </a:extLst>
                </a:gridCol>
                <a:gridCol w="1904479">
                  <a:extLst>
                    <a:ext uri="{9D8B030D-6E8A-4147-A177-3AD203B41FA5}">
                      <a16:colId xmlns:a16="http://schemas.microsoft.com/office/drawing/2014/main" val="3825929277"/>
                    </a:ext>
                  </a:extLst>
                </a:gridCol>
                <a:gridCol w="1904479">
                  <a:extLst>
                    <a:ext uri="{9D8B030D-6E8A-4147-A177-3AD203B41FA5}">
                      <a16:colId xmlns:a16="http://schemas.microsoft.com/office/drawing/2014/main" val="1686600543"/>
                    </a:ext>
                  </a:extLst>
                </a:gridCol>
                <a:gridCol w="1904479">
                  <a:extLst>
                    <a:ext uri="{9D8B030D-6E8A-4147-A177-3AD203B41FA5}">
                      <a16:colId xmlns:a16="http://schemas.microsoft.com/office/drawing/2014/main" val="2483237602"/>
                    </a:ext>
                  </a:extLst>
                </a:gridCol>
              </a:tblGrid>
              <a:tr h="992450">
                <a:tc>
                  <a:txBody>
                    <a:bodyPr/>
                    <a:lstStyle/>
                    <a:p>
                      <a:pPr fontAlgn="t"/>
                      <a:br>
                        <a:rPr lang="es-MX" sz="2800" dirty="0">
                          <a:effectLst/>
                        </a:rPr>
                      </a:br>
                      <a:endParaRPr lang="es-MX" sz="2800" dirty="0">
                        <a:effectLst/>
                      </a:endParaRPr>
                    </a:p>
                  </a:txBody>
                  <a:tcPr marL="63500" marR="63500" marT="63500" marB="63500"/>
                </a:tc>
                <a:tc>
                  <a:txBody>
                    <a:bodyPr/>
                    <a:lstStyle/>
                    <a:p>
                      <a:pPr rtl="0" fontAlgn="t">
                        <a:spcBef>
                          <a:spcPts val="0"/>
                        </a:spcBef>
                        <a:spcAft>
                          <a:spcPts val="0"/>
                        </a:spcAft>
                      </a:pPr>
                      <a:r>
                        <a:rPr lang="es-MX" sz="1800" b="0" u="none" strike="noStrike" dirty="0">
                          <a:solidFill>
                            <a:srgbClr val="000000"/>
                          </a:solidFill>
                          <a:effectLst/>
                        </a:rPr>
                        <a:t>Interfaz conversacional</a:t>
                      </a:r>
                      <a:endParaRPr lang="es-MX" sz="2800" dirty="0">
                        <a:effectLst/>
                      </a:endParaRPr>
                    </a:p>
                  </a:txBody>
                  <a:tcPr marL="63500" marR="63500" marT="63500" marB="63500"/>
                </a:tc>
                <a:tc>
                  <a:txBody>
                    <a:bodyPr/>
                    <a:lstStyle/>
                    <a:p>
                      <a:pPr rtl="0" fontAlgn="t">
                        <a:spcBef>
                          <a:spcPts val="0"/>
                        </a:spcBef>
                        <a:spcAft>
                          <a:spcPts val="0"/>
                        </a:spcAft>
                      </a:pPr>
                      <a:r>
                        <a:rPr lang="es-MX" sz="1800" b="0" u="none" strike="noStrike">
                          <a:solidFill>
                            <a:srgbClr val="000000"/>
                          </a:solidFill>
                          <a:effectLst/>
                        </a:rPr>
                        <a:t>Aplicación móvil</a:t>
                      </a:r>
                      <a:endParaRPr lang="es-MX" sz="2800">
                        <a:effectLst/>
                      </a:endParaRPr>
                    </a:p>
                  </a:txBody>
                  <a:tcPr marL="63500" marR="63500" marT="63500" marB="63500"/>
                </a:tc>
                <a:tc>
                  <a:txBody>
                    <a:bodyPr/>
                    <a:lstStyle/>
                    <a:p>
                      <a:pPr rtl="0" fontAlgn="t">
                        <a:spcBef>
                          <a:spcPts val="0"/>
                        </a:spcBef>
                        <a:spcAft>
                          <a:spcPts val="0"/>
                        </a:spcAft>
                      </a:pPr>
                      <a:r>
                        <a:rPr lang="es-MX" sz="1800" b="0" u="none" strike="noStrike" dirty="0">
                          <a:solidFill>
                            <a:srgbClr val="000000"/>
                          </a:solidFill>
                          <a:effectLst/>
                        </a:rPr>
                        <a:t>Aplicación web</a:t>
                      </a:r>
                      <a:endParaRPr lang="es-MX" sz="2800" dirty="0">
                        <a:effectLst/>
                      </a:endParaRPr>
                    </a:p>
                  </a:txBody>
                  <a:tcPr marL="63500" marR="63500" marT="63500" marB="63500"/>
                </a:tc>
                <a:extLst>
                  <a:ext uri="{0D108BD9-81ED-4DB2-BD59-A6C34878D82A}">
                    <a16:rowId xmlns:a16="http://schemas.microsoft.com/office/drawing/2014/main" val="817726744"/>
                  </a:ext>
                </a:extLst>
              </a:tr>
              <a:tr h="455183">
                <a:tc>
                  <a:txBody>
                    <a:bodyPr/>
                    <a:lstStyle/>
                    <a:p>
                      <a:pPr rtl="0" fontAlgn="t">
                        <a:spcBef>
                          <a:spcPts val="0"/>
                        </a:spcBef>
                        <a:spcAft>
                          <a:spcPts val="0"/>
                        </a:spcAft>
                      </a:pPr>
                      <a:r>
                        <a:rPr lang="es-MX" sz="1800" b="0" u="none" strike="noStrike">
                          <a:solidFill>
                            <a:srgbClr val="000000"/>
                          </a:solidFill>
                          <a:effectLst/>
                        </a:rPr>
                        <a:t>Accesibilidad</a:t>
                      </a:r>
                      <a:endParaRPr lang="es-MX" sz="2800">
                        <a:effectLst/>
                      </a:endParaRPr>
                    </a:p>
                  </a:txBody>
                  <a:tcPr marL="63500" marR="63500" marT="63500" marB="63500"/>
                </a:tc>
                <a:tc>
                  <a:txBody>
                    <a:bodyPr/>
                    <a:lstStyle/>
                    <a:p>
                      <a:pPr algn="ctr" rtl="0" fontAlgn="t">
                        <a:spcBef>
                          <a:spcPts val="0"/>
                        </a:spcBef>
                        <a:spcAft>
                          <a:spcPts val="0"/>
                        </a:spcAft>
                      </a:pPr>
                      <a:r>
                        <a:rPr lang="es-MX" sz="1800" b="0" u="none" strike="noStrike" dirty="0">
                          <a:solidFill>
                            <a:srgbClr val="000000"/>
                          </a:solidFill>
                          <a:effectLst/>
                        </a:rPr>
                        <a:t>Muy alta</a:t>
                      </a:r>
                      <a:endParaRPr lang="es-MX" sz="2800" dirty="0">
                        <a:effectLst/>
                      </a:endParaRPr>
                    </a:p>
                  </a:txBody>
                  <a:tcPr marL="63500" marR="63500" marT="63500" marB="63500"/>
                </a:tc>
                <a:tc>
                  <a:txBody>
                    <a:bodyPr/>
                    <a:lstStyle/>
                    <a:p>
                      <a:pPr algn="ctr" rtl="0" fontAlgn="t">
                        <a:spcBef>
                          <a:spcPts val="0"/>
                        </a:spcBef>
                        <a:spcAft>
                          <a:spcPts val="0"/>
                        </a:spcAft>
                      </a:pPr>
                      <a:r>
                        <a:rPr lang="es-MX" sz="1800" b="0" u="none" strike="noStrike">
                          <a:solidFill>
                            <a:srgbClr val="000000"/>
                          </a:solidFill>
                          <a:effectLst/>
                        </a:rPr>
                        <a:t>Alta</a:t>
                      </a:r>
                      <a:endParaRPr lang="es-MX" sz="2800">
                        <a:effectLst/>
                      </a:endParaRPr>
                    </a:p>
                  </a:txBody>
                  <a:tcPr marL="63500" marR="63500" marT="63500" marB="63500"/>
                </a:tc>
                <a:tc>
                  <a:txBody>
                    <a:bodyPr/>
                    <a:lstStyle/>
                    <a:p>
                      <a:pPr algn="ctr" rtl="0" fontAlgn="t">
                        <a:spcBef>
                          <a:spcPts val="0"/>
                        </a:spcBef>
                        <a:spcAft>
                          <a:spcPts val="0"/>
                        </a:spcAft>
                      </a:pPr>
                      <a:r>
                        <a:rPr lang="es-MX" sz="1800" b="0" u="none" strike="noStrike" dirty="0">
                          <a:solidFill>
                            <a:srgbClr val="000000"/>
                          </a:solidFill>
                          <a:effectLst/>
                        </a:rPr>
                        <a:t>Muy alta</a:t>
                      </a:r>
                      <a:endParaRPr lang="es-MX" sz="2800" dirty="0">
                        <a:effectLst/>
                      </a:endParaRPr>
                    </a:p>
                  </a:txBody>
                  <a:tcPr marL="63500" marR="63500" marT="63500" marB="63500"/>
                </a:tc>
                <a:extLst>
                  <a:ext uri="{0D108BD9-81ED-4DB2-BD59-A6C34878D82A}">
                    <a16:rowId xmlns:a16="http://schemas.microsoft.com/office/drawing/2014/main" val="484616185"/>
                  </a:ext>
                </a:extLst>
              </a:tr>
              <a:tr h="723817">
                <a:tc>
                  <a:txBody>
                    <a:bodyPr/>
                    <a:lstStyle/>
                    <a:p>
                      <a:pPr rtl="0" fontAlgn="t">
                        <a:spcBef>
                          <a:spcPts val="0"/>
                        </a:spcBef>
                        <a:spcAft>
                          <a:spcPts val="0"/>
                        </a:spcAft>
                      </a:pPr>
                      <a:r>
                        <a:rPr lang="es-MX" sz="1800" b="0" u="none" strike="noStrike" dirty="0">
                          <a:solidFill>
                            <a:srgbClr val="000000"/>
                          </a:solidFill>
                          <a:effectLst/>
                        </a:rPr>
                        <a:t>Compatibilidad entre dispositivos</a:t>
                      </a:r>
                      <a:endParaRPr lang="es-MX" sz="2800" dirty="0">
                        <a:effectLst/>
                      </a:endParaRPr>
                    </a:p>
                  </a:txBody>
                  <a:tcPr marL="63500" marR="63500" marT="63500" marB="63500"/>
                </a:tc>
                <a:tc>
                  <a:txBody>
                    <a:bodyPr/>
                    <a:lstStyle/>
                    <a:p>
                      <a:pPr algn="ctr" rtl="0" fontAlgn="t">
                        <a:spcBef>
                          <a:spcPts val="0"/>
                        </a:spcBef>
                        <a:spcAft>
                          <a:spcPts val="0"/>
                        </a:spcAft>
                      </a:pPr>
                      <a:r>
                        <a:rPr lang="es-MX" sz="1800" b="0" u="none" strike="noStrike">
                          <a:solidFill>
                            <a:srgbClr val="000000"/>
                          </a:solidFill>
                          <a:effectLst/>
                        </a:rPr>
                        <a:t>Alta</a:t>
                      </a:r>
                      <a:endParaRPr lang="es-MX" sz="2800">
                        <a:effectLst/>
                      </a:endParaRPr>
                    </a:p>
                  </a:txBody>
                  <a:tcPr marL="63500" marR="63500" marT="63500" marB="63500"/>
                </a:tc>
                <a:tc>
                  <a:txBody>
                    <a:bodyPr/>
                    <a:lstStyle/>
                    <a:p>
                      <a:pPr algn="ctr" rtl="0" fontAlgn="t">
                        <a:spcBef>
                          <a:spcPts val="0"/>
                        </a:spcBef>
                        <a:spcAft>
                          <a:spcPts val="0"/>
                        </a:spcAft>
                      </a:pPr>
                      <a:r>
                        <a:rPr lang="es-MX" sz="1800" b="0" u="none" strike="noStrike" dirty="0">
                          <a:solidFill>
                            <a:srgbClr val="000000"/>
                          </a:solidFill>
                          <a:effectLst/>
                        </a:rPr>
                        <a:t>Muy baja</a:t>
                      </a:r>
                      <a:endParaRPr lang="es-MX" sz="2800" dirty="0">
                        <a:effectLst/>
                      </a:endParaRPr>
                    </a:p>
                  </a:txBody>
                  <a:tcPr marL="63500" marR="63500" marT="63500" marB="63500"/>
                </a:tc>
                <a:tc>
                  <a:txBody>
                    <a:bodyPr/>
                    <a:lstStyle/>
                    <a:p>
                      <a:pPr algn="ctr" rtl="0" fontAlgn="t">
                        <a:spcBef>
                          <a:spcPts val="0"/>
                        </a:spcBef>
                        <a:spcAft>
                          <a:spcPts val="0"/>
                        </a:spcAft>
                      </a:pPr>
                      <a:r>
                        <a:rPr lang="es-MX" sz="1800" b="0" u="none" strike="noStrike" dirty="0">
                          <a:solidFill>
                            <a:srgbClr val="000000"/>
                          </a:solidFill>
                          <a:effectLst/>
                        </a:rPr>
                        <a:t>Muy alta</a:t>
                      </a:r>
                      <a:endParaRPr lang="es-MX" sz="2800" dirty="0">
                        <a:effectLst/>
                      </a:endParaRPr>
                    </a:p>
                  </a:txBody>
                  <a:tcPr marL="63500" marR="63500" marT="63500" marB="63500"/>
                </a:tc>
                <a:extLst>
                  <a:ext uri="{0D108BD9-81ED-4DB2-BD59-A6C34878D82A}">
                    <a16:rowId xmlns:a16="http://schemas.microsoft.com/office/drawing/2014/main" val="1786668519"/>
                  </a:ext>
                </a:extLst>
              </a:tr>
              <a:tr h="455183">
                <a:tc>
                  <a:txBody>
                    <a:bodyPr/>
                    <a:lstStyle/>
                    <a:p>
                      <a:pPr rtl="0" fontAlgn="t">
                        <a:spcBef>
                          <a:spcPts val="0"/>
                        </a:spcBef>
                        <a:spcAft>
                          <a:spcPts val="0"/>
                        </a:spcAft>
                      </a:pPr>
                      <a:r>
                        <a:rPr lang="es-MX" sz="1800" b="0" u="none" strike="noStrike">
                          <a:solidFill>
                            <a:srgbClr val="000000"/>
                          </a:solidFill>
                          <a:effectLst/>
                        </a:rPr>
                        <a:t>Costos de desarrollo</a:t>
                      </a:r>
                      <a:endParaRPr lang="es-MX" sz="2800">
                        <a:effectLst/>
                      </a:endParaRPr>
                    </a:p>
                  </a:txBody>
                  <a:tcPr marL="63500" marR="63500" marT="63500" marB="63500"/>
                </a:tc>
                <a:tc>
                  <a:txBody>
                    <a:bodyPr/>
                    <a:lstStyle/>
                    <a:p>
                      <a:pPr algn="ctr" rtl="0" fontAlgn="t">
                        <a:spcBef>
                          <a:spcPts val="0"/>
                        </a:spcBef>
                        <a:spcAft>
                          <a:spcPts val="0"/>
                        </a:spcAft>
                      </a:pPr>
                      <a:r>
                        <a:rPr lang="es-MX" sz="1800" b="0" u="none" strike="noStrike">
                          <a:solidFill>
                            <a:srgbClr val="000000"/>
                          </a:solidFill>
                          <a:effectLst/>
                        </a:rPr>
                        <a:t>Altos</a:t>
                      </a:r>
                      <a:endParaRPr lang="es-MX" sz="2800">
                        <a:effectLst/>
                      </a:endParaRPr>
                    </a:p>
                  </a:txBody>
                  <a:tcPr marL="63500" marR="63500" marT="63500" marB="63500"/>
                </a:tc>
                <a:tc>
                  <a:txBody>
                    <a:bodyPr/>
                    <a:lstStyle/>
                    <a:p>
                      <a:pPr algn="ctr" rtl="0" fontAlgn="t">
                        <a:spcBef>
                          <a:spcPts val="0"/>
                        </a:spcBef>
                        <a:spcAft>
                          <a:spcPts val="0"/>
                        </a:spcAft>
                      </a:pPr>
                      <a:r>
                        <a:rPr lang="es-MX" sz="1800" b="0" u="none" strike="noStrike" dirty="0">
                          <a:solidFill>
                            <a:srgbClr val="000000"/>
                          </a:solidFill>
                          <a:effectLst/>
                        </a:rPr>
                        <a:t>Muy altos</a:t>
                      </a:r>
                      <a:endParaRPr lang="es-MX" sz="2800" dirty="0">
                        <a:effectLst/>
                      </a:endParaRPr>
                    </a:p>
                  </a:txBody>
                  <a:tcPr marL="63500" marR="63500" marT="63500" marB="63500"/>
                </a:tc>
                <a:tc>
                  <a:txBody>
                    <a:bodyPr/>
                    <a:lstStyle/>
                    <a:p>
                      <a:pPr algn="ctr" rtl="0" fontAlgn="t">
                        <a:spcBef>
                          <a:spcPts val="0"/>
                        </a:spcBef>
                        <a:spcAft>
                          <a:spcPts val="0"/>
                        </a:spcAft>
                      </a:pPr>
                      <a:r>
                        <a:rPr lang="es-MX" sz="1800" b="0" u="none" strike="noStrike" dirty="0">
                          <a:solidFill>
                            <a:srgbClr val="000000"/>
                          </a:solidFill>
                          <a:effectLst/>
                        </a:rPr>
                        <a:t>Bajos</a:t>
                      </a:r>
                      <a:endParaRPr lang="es-MX" sz="2800" dirty="0">
                        <a:effectLst/>
                      </a:endParaRPr>
                    </a:p>
                  </a:txBody>
                  <a:tcPr marL="63500" marR="63500" marT="63500" marB="63500"/>
                </a:tc>
                <a:extLst>
                  <a:ext uri="{0D108BD9-81ED-4DB2-BD59-A6C34878D82A}">
                    <a16:rowId xmlns:a16="http://schemas.microsoft.com/office/drawing/2014/main" val="2450837349"/>
                  </a:ext>
                </a:extLst>
              </a:tr>
              <a:tr h="723817">
                <a:tc>
                  <a:txBody>
                    <a:bodyPr/>
                    <a:lstStyle/>
                    <a:p>
                      <a:pPr rtl="0" fontAlgn="t">
                        <a:spcBef>
                          <a:spcPts val="0"/>
                        </a:spcBef>
                        <a:spcAft>
                          <a:spcPts val="0"/>
                        </a:spcAft>
                      </a:pPr>
                      <a:r>
                        <a:rPr lang="es-MX" sz="1800" b="0" u="none" strike="noStrike">
                          <a:solidFill>
                            <a:srgbClr val="000000"/>
                          </a:solidFill>
                          <a:effectLst/>
                        </a:rPr>
                        <a:t>Costos de mantenimiento</a:t>
                      </a:r>
                      <a:endParaRPr lang="es-MX" sz="2800">
                        <a:effectLst/>
                      </a:endParaRPr>
                    </a:p>
                  </a:txBody>
                  <a:tcPr marL="63500" marR="63500" marT="63500" marB="63500"/>
                </a:tc>
                <a:tc>
                  <a:txBody>
                    <a:bodyPr/>
                    <a:lstStyle/>
                    <a:p>
                      <a:pPr algn="ctr" rtl="0" fontAlgn="t">
                        <a:spcBef>
                          <a:spcPts val="0"/>
                        </a:spcBef>
                        <a:spcAft>
                          <a:spcPts val="0"/>
                        </a:spcAft>
                      </a:pPr>
                      <a:r>
                        <a:rPr lang="es-MX" sz="1800" b="0" u="none" strike="noStrike">
                          <a:solidFill>
                            <a:srgbClr val="000000"/>
                          </a:solidFill>
                          <a:effectLst/>
                        </a:rPr>
                        <a:t>Bajos</a:t>
                      </a:r>
                      <a:endParaRPr lang="es-MX" sz="2800">
                        <a:effectLst/>
                      </a:endParaRPr>
                    </a:p>
                  </a:txBody>
                  <a:tcPr marL="63500" marR="63500" marT="63500" marB="63500"/>
                </a:tc>
                <a:tc>
                  <a:txBody>
                    <a:bodyPr/>
                    <a:lstStyle/>
                    <a:p>
                      <a:pPr algn="ctr" rtl="0" fontAlgn="t">
                        <a:spcBef>
                          <a:spcPts val="0"/>
                        </a:spcBef>
                        <a:spcAft>
                          <a:spcPts val="0"/>
                        </a:spcAft>
                      </a:pPr>
                      <a:r>
                        <a:rPr lang="es-MX" sz="1800" b="0" u="none" strike="noStrike">
                          <a:solidFill>
                            <a:srgbClr val="000000"/>
                          </a:solidFill>
                          <a:effectLst/>
                        </a:rPr>
                        <a:t>Muy altos</a:t>
                      </a:r>
                      <a:endParaRPr lang="es-MX" sz="2800">
                        <a:effectLst/>
                      </a:endParaRPr>
                    </a:p>
                  </a:txBody>
                  <a:tcPr marL="63500" marR="63500" marT="63500" marB="63500"/>
                </a:tc>
                <a:tc>
                  <a:txBody>
                    <a:bodyPr/>
                    <a:lstStyle/>
                    <a:p>
                      <a:pPr algn="ctr" rtl="0" fontAlgn="t">
                        <a:spcBef>
                          <a:spcPts val="0"/>
                        </a:spcBef>
                        <a:spcAft>
                          <a:spcPts val="0"/>
                        </a:spcAft>
                      </a:pPr>
                      <a:r>
                        <a:rPr lang="es-MX" sz="1800" b="0" u="none" strike="noStrike" dirty="0">
                          <a:solidFill>
                            <a:srgbClr val="000000"/>
                          </a:solidFill>
                          <a:effectLst/>
                        </a:rPr>
                        <a:t>Muy bajos</a:t>
                      </a:r>
                      <a:endParaRPr lang="es-MX" sz="2800" dirty="0">
                        <a:effectLst/>
                      </a:endParaRPr>
                    </a:p>
                  </a:txBody>
                  <a:tcPr marL="63500" marR="63500" marT="63500" marB="63500"/>
                </a:tc>
                <a:extLst>
                  <a:ext uri="{0D108BD9-81ED-4DB2-BD59-A6C34878D82A}">
                    <a16:rowId xmlns:a16="http://schemas.microsoft.com/office/drawing/2014/main" val="635408122"/>
                  </a:ext>
                </a:extLst>
              </a:tr>
              <a:tr h="723817">
                <a:tc>
                  <a:txBody>
                    <a:bodyPr/>
                    <a:lstStyle/>
                    <a:p>
                      <a:pPr rtl="0" fontAlgn="t">
                        <a:spcBef>
                          <a:spcPts val="0"/>
                        </a:spcBef>
                        <a:spcAft>
                          <a:spcPts val="0"/>
                        </a:spcAft>
                      </a:pPr>
                      <a:r>
                        <a:rPr lang="es-MX" sz="1800" b="0" u="none" strike="noStrike">
                          <a:solidFill>
                            <a:srgbClr val="000000"/>
                          </a:solidFill>
                          <a:effectLst/>
                        </a:rPr>
                        <a:t>Cumplimiento de los requerimientos</a:t>
                      </a:r>
                      <a:endParaRPr lang="es-MX" sz="2800">
                        <a:effectLst/>
                      </a:endParaRPr>
                    </a:p>
                  </a:txBody>
                  <a:tcPr marL="63500" marR="63500" marT="63500" marB="63500"/>
                </a:tc>
                <a:tc>
                  <a:txBody>
                    <a:bodyPr/>
                    <a:lstStyle/>
                    <a:p>
                      <a:pPr algn="ctr" rtl="0" fontAlgn="t">
                        <a:spcBef>
                          <a:spcPts val="0"/>
                        </a:spcBef>
                        <a:spcAft>
                          <a:spcPts val="0"/>
                        </a:spcAft>
                      </a:pPr>
                      <a:r>
                        <a:rPr lang="es-MX" sz="2400" b="0" u="none" strike="noStrike" dirty="0">
                          <a:solidFill>
                            <a:srgbClr val="000000"/>
                          </a:solidFill>
                          <a:effectLst/>
                        </a:rPr>
                        <a:t>✗</a:t>
                      </a:r>
                      <a:endParaRPr lang="es-MX" sz="2800" dirty="0">
                        <a:effectLst/>
                      </a:endParaRPr>
                    </a:p>
                  </a:txBody>
                  <a:tcPr marL="63500" marR="63500" marT="63500" marB="63500"/>
                </a:tc>
                <a:tc>
                  <a:txBody>
                    <a:bodyPr/>
                    <a:lstStyle/>
                    <a:p>
                      <a:pPr algn="ctr" rtl="0" fontAlgn="t">
                        <a:spcBef>
                          <a:spcPts val="0"/>
                        </a:spcBef>
                        <a:spcAft>
                          <a:spcPts val="0"/>
                        </a:spcAft>
                      </a:pPr>
                      <a:r>
                        <a:rPr lang="es-MX" sz="2400" b="0" u="none" strike="noStrike">
                          <a:solidFill>
                            <a:srgbClr val="000000"/>
                          </a:solidFill>
                          <a:effectLst/>
                        </a:rPr>
                        <a:t>✓</a:t>
                      </a:r>
                      <a:endParaRPr lang="es-MX" sz="2800">
                        <a:effectLst/>
                      </a:endParaRPr>
                    </a:p>
                  </a:txBody>
                  <a:tcPr marL="63500" marR="63500" marT="63500" marB="63500"/>
                </a:tc>
                <a:tc>
                  <a:txBody>
                    <a:bodyPr/>
                    <a:lstStyle/>
                    <a:p>
                      <a:pPr algn="ctr" rtl="0" fontAlgn="t">
                        <a:spcBef>
                          <a:spcPts val="0"/>
                        </a:spcBef>
                        <a:spcAft>
                          <a:spcPts val="0"/>
                        </a:spcAft>
                      </a:pPr>
                      <a:r>
                        <a:rPr lang="es-MX" sz="2400" b="0" u="none" strike="noStrike" dirty="0">
                          <a:solidFill>
                            <a:srgbClr val="000000"/>
                          </a:solidFill>
                          <a:effectLst/>
                        </a:rPr>
                        <a:t>✓</a:t>
                      </a:r>
                      <a:endParaRPr lang="es-MX" sz="2800" dirty="0">
                        <a:effectLst/>
                      </a:endParaRPr>
                    </a:p>
                  </a:txBody>
                  <a:tcPr marL="63500" marR="63500" marT="63500" marB="63500"/>
                </a:tc>
                <a:extLst>
                  <a:ext uri="{0D108BD9-81ED-4DB2-BD59-A6C34878D82A}">
                    <a16:rowId xmlns:a16="http://schemas.microsoft.com/office/drawing/2014/main" val="2801070946"/>
                  </a:ext>
                </a:extLst>
              </a:tr>
            </a:tbl>
          </a:graphicData>
        </a:graphic>
      </p:graphicFrame>
    </p:spTree>
    <p:extLst>
      <p:ext uri="{BB962C8B-B14F-4D97-AF65-F5344CB8AC3E}">
        <p14:creationId xmlns:p14="http://schemas.microsoft.com/office/powerpoint/2010/main" val="3023502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517BA0-3953-4374-85E8-B1E2E40376DC}"/>
              </a:ext>
            </a:extLst>
          </p:cNvPr>
          <p:cNvSpPr>
            <a:spLocks noGrp="1"/>
          </p:cNvSpPr>
          <p:nvPr>
            <p:ph type="title"/>
          </p:nvPr>
        </p:nvSpPr>
        <p:spPr/>
        <p:txBody>
          <a:bodyPr/>
          <a:lstStyle/>
          <a:p>
            <a:r>
              <a:rPr lang="es-MX" dirty="0"/>
              <a:t>Arquitectura de capas</a:t>
            </a:r>
          </a:p>
        </p:txBody>
      </p:sp>
      <p:sp>
        <p:nvSpPr>
          <p:cNvPr id="4" name="Marcador de pie de página 3">
            <a:extLst>
              <a:ext uri="{FF2B5EF4-FFF2-40B4-BE49-F238E27FC236}">
                <a16:creationId xmlns:a16="http://schemas.microsoft.com/office/drawing/2014/main" id="{A47E9204-36F1-431B-8129-E4CC2DD6498E}"/>
              </a:ext>
            </a:extLst>
          </p:cNvPr>
          <p:cNvSpPr>
            <a:spLocks noGrp="1"/>
          </p:cNvSpPr>
          <p:nvPr>
            <p:ph type="ftr" sz="quarter" idx="11"/>
          </p:nvPr>
        </p:nvSpPr>
        <p:spPr/>
        <p:txBody>
          <a:bodyPr/>
          <a:lstStyle/>
          <a:p>
            <a:r>
              <a:rPr lang="es-MX" dirty="0"/>
              <a:t>Diseño &gt; Arquitectura de la solución</a:t>
            </a:r>
          </a:p>
        </p:txBody>
      </p:sp>
      <p:pic>
        <p:nvPicPr>
          <p:cNvPr id="2050" name="Picture 2">
            <a:extLst>
              <a:ext uri="{FF2B5EF4-FFF2-40B4-BE49-F238E27FC236}">
                <a16:creationId xmlns:a16="http://schemas.microsoft.com/office/drawing/2014/main" id="{BF93FDD6-94D9-44E2-8C58-FC0BDEBE8A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1269" y="1825625"/>
            <a:ext cx="606946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004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76A367-E13B-4778-9EF4-728CB52A42B6}"/>
              </a:ext>
            </a:extLst>
          </p:cNvPr>
          <p:cNvSpPr>
            <a:spLocks noGrp="1"/>
          </p:cNvSpPr>
          <p:nvPr>
            <p:ph type="title"/>
          </p:nvPr>
        </p:nvSpPr>
        <p:spPr>
          <a:xfrm>
            <a:off x="7782080" y="3817677"/>
            <a:ext cx="3776813" cy="1881096"/>
          </a:xfrm>
        </p:spPr>
        <p:txBody>
          <a:bodyPr>
            <a:normAutofit/>
          </a:bodyPr>
          <a:lstStyle/>
          <a:p>
            <a:pPr algn="r"/>
            <a:r>
              <a:rPr lang="es-MX" sz="5400" dirty="0"/>
              <a:t>Tecnologías utilizadas</a:t>
            </a:r>
          </a:p>
        </p:txBody>
      </p:sp>
      <p:sp>
        <p:nvSpPr>
          <p:cNvPr id="26" name="Rectangle 25">
            <a:extLst>
              <a:ext uri="{FF2B5EF4-FFF2-40B4-BE49-F238E27FC236}">
                <a16:creationId xmlns:a16="http://schemas.microsoft.com/office/drawing/2014/main" id="{8DF8AE6E-38CD-4B2A-8E02-F099DD30E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Marcador de contenido 10">
            <a:extLst>
              <a:ext uri="{FF2B5EF4-FFF2-40B4-BE49-F238E27FC236}">
                <a16:creationId xmlns:a16="http://schemas.microsoft.com/office/drawing/2014/main" id="{8961EA72-967A-4919-8EC4-EF31ACC913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682" y="742789"/>
            <a:ext cx="447985" cy="632042"/>
          </a:xfrm>
          <a:prstGeom prst="rect">
            <a:avLst/>
          </a:prstGeom>
        </p:spPr>
      </p:pic>
      <p:sp>
        <p:nvSpPr>
          <p:cNvPr id="28" name="Right Triangle 27">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1731"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1E32D174-F8A9-4FF0-8888-1B4F5E184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070" y="621519"/>
            <a:ext cx="4032504" cy="22037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69201C5-687E-46FB-BA72-23BA40BFE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107" y="2848090"/>
            <a:ext cx="2339075" cy="3416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8A439E11-755A-4258-859D-56A6B6AFC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8372" y="1485831"/>
            <a:ext cx="1990938"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Imagen que contiene objeto, botiquín de primeros auxilios, dibujo, señal&#10;&#10;Descripción generada automáticamente">
            <a:extLst>
              <a:ext uri="{FF2B5EF4-FFF2-40B4-BE49-F238E27FC236}">
                <a16:creationId xmlns:a16="http://schemas.microsoft.com/office/drawing/2014/main" id="{47816B91-E9E7-4992-ADC7-154164C09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3908" y="1589964"/>
            <a:ext cx="1162460" cy="1162460"/>
          </a:xfrm>
          <a:prstGeom prst="rect">
            <a:avLst/>
          </a:prstGeom>
        </p:spPr>
      </p:pic>
      <p:sp>
        <p:nvSpPr>
          <p:cNvPr id="38" name="Right Triangle 37">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rgbClr val="DF00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Imagen 18">
            <a:extLst>
              <a:ext uri="{FF2B5EF4-FFF2-40B4-BE49-F238E27FC236}">
                <a16:creationId xmlns:a16="http://schemas.microsoft.com/office/drawing/2014/main" id="{2B5F2D5A-21E2-4CC0-BB4F-FE3FFD1468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270" y="3050442"/>
            <a:ext cx="1835769" cy="2990528"/>
          </a:xfrm>
          <a:prstGeom prst="rect">
            <a:avLst/>
          </a:prstGeom>
        </p:spPr>
      </p:pic>
      <p:sp>
        <p:nvSpPr>
          <p:cNvPr id="40" name="Right Triangle 39">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3E84BD56-679D-4E0C-9C9B-D694ABF07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2567" y="2843319"/>
            <a:ext cx="3474720" cy="1883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Imagen 16" descr="Logotipo, nombre de la empresa&#10;&#10;Descripción generada automáticamente">
            <a:extLst>
              <a:ext uri="{FF2B5EF4-FFF2-40B4-BE49-F238E27FC236}">
                <a16:creationId xmlns:a16="http://schemas.microsoft.com/office/drawing/2014/main" id="{10F8570D-37C3-46E6-B2AC-2A834E9AE3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9362" y="798247"/>
            <a:ext cx="1876714" cy="1876714"/>
          </a:xfrm>
          <a:prstGeom prst="rect">
            <a:avLst/>
          </a:prstGeom>
        </p:spPr>
      </p:pic>
      <p:pic>
        <p:nvPicPr>
          <p:cNvPr id="15" name="Imagen 14" descr="Logotipo&#10;&#10;Descripción generada automáticamente">
            <a:extLst>
              <a:ext uri="{FF2B5EF4-FFF2-40B4-BE49-F238E27FC236}">
                <a16:creationId xmlns:a16="http://schemas.microsoft.com/office/drawing/2014/main" id="{1F91D6CA-2BFA-4BAC-9D6A-D67C53725D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4261" y="2979485"/>
            <a:ext cx="1611332" cy="1611332"/>
          </a:xfrm>
          <a:prstGeom prst="rect">
            <a:avLst/>
          </a:prstGeom>
        </p:spPr>
      </p:pic>
      <p:sp>
        <p:nvSpPr>
          <p:cNvPr id="46" name="Right Triangle 45">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Marcador de pie de página 3">
            <a:extLst>
              <a:ext uri="{FF2B5EF4-FFF2-40B4-BE49-F238E27FC236}">
                <a16:creationId xmlns:a16="http://schemas.microsoft.com/office/drawing/2014/main" id="{E610BFC8-2FF1-4983-943D-273E6F8963AB}"/>
              </a:ext>
            </a:extLst>
          </p:cNvPr>
          <p:cNvSpPr>
            <a:spLocks noGrp="1"/>
          </p:cNvSpPr>
          <p:nvPr>
            <p:ph type="ftr" sz="quarter" idx="11"/>
          </p:nvPr>
        </p:nvSpPr>
        <p:spPr>
          <a:xfrm>
            <a:off x="3207224" y="6356350"/>
            <a:ext cx="4325204" cy="365125"/>
          </a:xfrm>
        </p:spPr>
        <p:txBody>
          <a:bodyPr>
            <a:normAutofit/>
          </a:bodyPr>
          <a:lstStyle/>
          <a:p>
            <a:pPr algn="r">
              <a:spcAft>
                <a:spcPts val="600"/>
              </a:spcAft>
            </a:pPr>
            <a:r>
              <a:rPr lang="es-MX">
                <a:solidFill>
                  <a:schemeClr val="tx1"/>
                </a:solidFill>
              </a:rPr>
              <a:t>Diseño &gt; Tecnologías utilizadas</a:t>
            </a:r>
          </a:p>
        </p:txBody>
      </p:sp>
    </p:spTree>
    <p:extLst>
      <p:ext uri="{BB962C8B-B14F-4D97-AF65-F5344CB8AC3E}">
        <p14:creationId xmlns:p14="http://schemas.microsoft.com/office/powerpoint/2010/main" val="332773130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B57F48-0437-4C6C-9165-00AE71024A64}"/>
              </a:ext>
            </a:extLst>
          </p:cNvPr>
          <p:cNvSpPr>
            <a:spLocks noGrp="1"/>
          </p:cNvSpPr>
          <p:nvPr>
            <p:ph type="title"/>
          </p:nvPr>
        </p:nvSpPr>
        <p:spPr/>
        <p:txBody>
          <a:bodyPr/>
          <a:lstStyle/>
          <a:p>
            <a:r>
              <a:rPr lang="es-MX" dirty="0"/>
              <a:t>Estándares utilizados</a:t>
            </a:r>
          </a:p>
        </p:txBody>
      </p:sp>
      <p:sp>
        <p:nvSpPr>
          <p:cNvPr id="3" name="Marcador de contenido 2">
            <a:extLst>
              <a:ext uri="{FF2B5EF4-FFF2-40B4-BE49-F238E27FC236}">
                <a16:creationId xmlns:a16="http://schemas.microsoft.com/office/drawing/2014/main" id="{0ADB918E-CECE-4DA2-9CF0-B48F86C1FFBA}"/>
              </a:ext>
            </a:extLst>
          </p:cNvPr>
          <p:cNvSpPr>
            <a:spLocks noGrp="1"/>
          </p:cNvSpPr>
          <p:nvPr>
            <p:ph idx="1"/>
          </p:nvPr>
        </p:nvSpPr>
        <p:spPr/>
        <p:txBody>
          <a:bodyPr/>
          <a:lstStyle/>
          <a:p>
            <a:r>
              <a:rPr lang="es-MX" dirty="0"/>
              <a:t>HTML 5.2 establecido por W3C</a:t>
            </a:r>
          </a:p>
          <a:p>
            <a:r>
              <a:rPr lang="es-MX" dirty="0"/>
              <a:t>CSS RFC 2318</a:t>
            </a:r>
          </a:p>
          <a:p>
            <a:r>
              <a:rPr lang="es-MX" dirty="0"/>
              <a:t>JSON RFC 7159</a:t>
            </a:r>
          </a:p>
          <a:p>
            <a:r>
              <a:rPr lang="es-MX" dirty="0"/>
              <a:t>Scripting Media </a:t>
            </a:r>
            <a:r>
              <a:rPr lang="es-MX" dirty="0" err="1"/>
              <a:t>Types</a:t>
            </a:r>
            <a:r>
              <a:rPr lang="es-MX" dirty="0"/>
              <a:t> RFC 4329</a:t>
            </a:r>
          </a:p>
        </p:txBody>
      </p:sp>
      <p:sp>
        <p:nvSpPr>
          <p:cNvPr id="4" name="Marcador de pie de página 3">
            <a:extLst>
              <a:ext uri="{FF2B5EF4-FFF2-40B4-BE49-F238E27FC236}">
                <a16:creationId xmlns:a16="http://schemas.microsoft.com/office/drawing/2014/main" id="{BA16AE40-FEE1-4C2C-B58E-FEF9C4E8CFD4}"/>
              </a:ext>
            </a:extLst>
          </p:cNvPr>
          <p:cNvSpPr>
            <a:spLocks noGrp="1"/>
          </p:cNvSpPr>
          <p:nvPr>
            <p:ph type="ftr" sz="quarter" idx="11"/>
          </p:nvPr>
        </p:nvSpPr>
        <p:spPr/>
        <p:txBody>
          <a:bodyPr/>
          <a:lstStyle/>
          <a:p>
            <a:r>
              <a:rPr lang="es-MX" dirty="0"/>
              <a:t>Diseño &gt; Estándares utilizados</a:t>
            </a:r>
          </a:p>
        </p:txBody>
      </p:sp>
    </p:spTree>
    <p:extLst>
      <p:ext uri="{BB962C8B-B14F-4D97-AF65-F5344CB8AC3E}">
        <p14:creationId xmlns:p14="http://schemas.microsoft.com/office/powerpoint/2010/main" val="716793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4C1849-D605-43B5-A75A-AB99CE90E23C}"/>
              </a:ext>
            </a:extLst>
          </p:cNvPr>
          <p:cNvSpPr>
            <a:spLocks noGrp="1"/>
          </p:cNvSpPr>
          <p:nvPr>
            <p:ph type="title"/>
          </p:nvPr>
        </p:nvSpPr>
        <p:spPr>
          <a:xfrm>
            <a:off x="714756" y="321211"/>
            <a:ext cx="10762488" cy="1207008"/>
          </a:xfrm>
        </p:spPr>
        <p:txBody>
          <a:bodyPr vert="horz" lIns="91440" tIns="45720" rIns="91440" bIns="45720" rtlCol="0" anchor="b">
            <a:normAutofit/>
          </a:bodyPr>
          <a:lstStyle/>
          <a:p>
            <a:r>
              <a:rPr lang="en-US" kern="1200" dirty="0" err="1">
                <a:latin typeface="+mj-lt"/>
                <a:ea typeface="+mj-ea"/>
                <a:cs typeface="+mj-cs"/>
              </a:rPr>
              <a:t>Prototipo</a:t>
            </a:r>
            <a:r>
              <a:rPr lang="en-US" kern="1200" dirty="0">
                <a:latin typeface="+mj-lt"/>
                <a:ea typeface="+mj-ea"/>
                <a:cs typeface="+mj-cs"/>
              </a:rPr>
              <a:t> de bajo </a:t>
            </a:r>
            <a:r>
              <a:rPr lang="en-US" kern="1200" dirty="0" err="1">
                <a:latin typeface="+mj-lt"/>
                <a:ea typeface="+mj-ea"/>
                <a:cs typeface="+mj-cs"/>
              </a:rPr>
              <a:t>nivel</a:t>
            </a:r>
            <a:endParaRPr lang="en-US" kern="1200" dirty="0">
              <a:latin typeface="+mj-lt"/>
              <a:ea typeface="+mj-ea"/>
              <a:cs typeface="+mj-cs"/>
            </a:endParaRPr>
          </a:p>
        </p:txBody>
      </p:sp>
      <p:pic>
        <p:nvPicPr>
          <p:cNvPr id="3074" name="Picture 2">
            <a:extLst>
              <a:ext uri="{FF2B5EF4-FFF2-40B4-BE49-F238E27FC236}">
                <a16:creationId xmlns:a16="http://schemas.microsoft.com/office/drawing/2014/main" id="{98855AF9-0486-422A-90F1-9CAE872207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 t="1" r="473" b="1"/>
          <a:stretch/>
        </p:blipFill>
        <p:spPr bwMode="auto">
          <a:xfrm>
            <a:off x="331303" y="2178344"/>
            <a:ext cx="5490377" cy="3506548"/>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B6375111-306C-49EA-9DD1-79A2ED78FA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354776"/>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BB746355-BDF0-4AC3-9C3F-1A47384FC0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7" r="-1008"/>
          <a:stretch/>
        </p:blipFill>
        <p:spPr bwMode="auto">
          <a:xfrm>
            <a:off x="6370321" y="2178344"/>
            <a:ext cx="5376259" cy="3506548"/>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pie de página 3">
            <a:extLst>
              <a:ext uri="{FF2B5EF4-FFF2-40B4-BE49-F238E27FC236}">
                <a16:creationId xmlns:a16="http://schemas.microsoft.com/office/drawing/2014/main" id="{9636C36D-658E-4AD3-BF46-AFBEEDDD18DA}"/>
              </a:ext>
            </a:extLst>
          </p:cNvPr>
          <p:cNvSpPr>
            <a:spLocks noGrp="1"/>
          </p:cNvSpPr>
          <p:nvPr>
            <p:ph type="ftr" sz="quarter" idx="11"/>
          </p:nvPr>
        </p:nvSpPr>
        <p:spPr>
          <a:xfrm>
            <a:off x="4041648" y="6356350"/>
            <a:ext cx="4114800" cy="365125"/>
          </a:xfrm>
        </p:spPr>
        <p:txBody>
          <a:bodyPr vert="horz" lIns="91440" tIns="45720" rIns="91440" bIns="45720" rtlCol="0" anchor="ctr">
            <a:normAutofit/>
          </a:bodyPr>
          <a:lstStyle/>
          <a:p>
            <a:pPr defTabSz="914400">
              <a:spcAft>
                <a:spcPts val="600"/>
              </a:spcAft>
            </a:pPr>
            <a:r>
              <a:rPr lang="en-US" kern="1200">
                <a:solidFill>
                  <a:schemeClr val="tx1">
                    <a:alpha val="60000"/>
                  </a:schemeClr>
                </a:solidFill>
                <a:latin typeface="+mn-lt"/>
                <a:ea typeface="+mn-ea"/>
                <a:cs typeface="+mn-cs"/>
              </a:rPr>
              <a:t>Diseño &gt; Primeras soluciones</a:t>
            </a:r>
          </a:p>
        </p:txBody>
      </p:sp>
    </p:spTree>
    <p:extLst>
      <p:ext uri="{BB962C8B-B14F-4D97-AF65-F5344CB8AC3E}">
        <p14:creationId xmlns:p14="http://schemas.microsoft.com/office/powerpoint/2010/main" val="242135989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AB4CD3-DB45-48ED-9D9E-9616D50BE62A}"/>
              </a:ext>
            </a:extLst>
          </p:cNvPr>
          <p:cNvSpPr>
            <a:spLocks noGrp="1"/>
          </p:cNvSpPr>
          <p:nvPr>
            <p:ph type="title"/>
          </p:nvPr>
        </p:nvSpPr>
        <p:spPr>
          <a:xfrm>
            <a:off x="838200" y="365125"/>
            <a:ext cx="10515600" cy="1794979"/>
          </a:xfrm>
        </p:spPr>
        <p:txBody>
          <a:bodyPr>
            <a:normAutofit fontScale="90000"/>
          </a:bodyPr>
          <a:lstStyle/>
          <a:p>
            <a:r>
              <a:rPr lang="es-MX" dirty="0"/>
              <a:t>A veces los eventos sociales son complejos de organizar pero representan un ingreso importante del sector turismo</a:t>
            </a:r>
          </a:p>
        </p:txBody>
      </p:sp>
      <p:pic>
        <p:nvPicPr>
          <p:cNvPr id="6" name="Marcador de contenido 5" descr="Dinero volando">
            <a:extLst>
              <a:ext uri="{FF2B5EF4-FFF2-40B4-BE49-F238E27FC236}">
                <a16:creationId xmlns:a16="http://schemas.microsoft.com/office/drawing/2014/main" id="{792E0078-4F03-42FC-89C1-580843A06199}"/>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47340" y="2624999"/>
            <a:ext cx="3506064" cy="3506064"/>
          </a:xfrm>
        </p:spPr>
      </p:pic>
      <p:sp>
        <p:nvSpPr>
          <p:cNvPr id="4" name="Marcador de pie de página 3">
            <a:extLst>
              <a:ext uri="{FF2B5EF4-FFF2-40B4-BE49-F238E27FC236}">
                <a16:creationId xmlns:a16="http://schemas.microsoft.com/office/drawing/2014/main" id="{BAAC4410-2B7D-4240-A024-62CF5C8799A3}"/>
              </a:ext>
            </a:extLst>
          </p:cNvPr>
          <p:cNvSpPr>
            <a:spLocks noGrp="1"/>
          </p:cNvSpPr>
          <p:nvPr>
            <p:ph type="ftr" sz="quarter" idx="11"/>
          </p:nvPr>
        </p:nvSpPr>
        <p:spPr/>
        <p:txBody>
          <a:bodyPr/>
          <a:lstStyle/>
          <a:p>
            <a:r>
              <a:rPr lang="es-MX" dirty="0"/>
              <a:t>Introducción &gt; Contexto</a:t>
            </a:r>
          </a:p>
        </p:txBody>
      </p:sp>
      <p:pic>
        <p:nvPicPr>
          <p:cNvPr id="8" name="Gráfico 7" descr="Baile">
            <a:extLst>
              <a:ext uri="{FF2B5EF4-FFF2-40B4-BE49-F238E27FC236}">
                <a16:creationId xmlns:a16="http://schemas.microsoft.com/office/drawing/2014/main" id="{DE523B64-01BD-4E64-9F49-543EDD1C3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8676" y="2625000"/>
            <a:ext cx="3506063" cy="3506063"/>
          </a:xfrm>
          <a:prstGeom prst="rect">
            <a:avLst/>
          </a:prstGeom>
        </p:spPr>
      </p:pic>
      <p:pic>
        <p:nvPicPr>
          <p:cNvPr id="12" name="Gráfico 11" descr="Sombrero de fiesta">
            <a:extLst>
              <a:ext uri="{FF2B5EF4-FFF2-40B4-BE49-F238E27FC236}">
                <a16:creationId xmlns:a16="http://schemas.microsoft.com/office/drawing/2014/main" id="{F9090F81-BD0B-4909-A5BF-50EDE6594E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994135">
            <a:off x="2604052" y="2718043"/>
            <a:ext cx="680728" cy="680728"/>
          </a:xfrm>
          <a:prstGeom prst="rect">
            <a:avLst/>
          </a:prstGeom>
        </p:spPr>
      </p:pic>
      <p:pic>
        <p:nvPicPr>
          <p:cNvPr id="16" name="Gráfico 15" descr="Sombrero de fiesta">
            <a:extLst>
              <a:ext uri="{FF2B5EF4-FFF2-40B4-BE49-F238E27FC236}">
                <a16:creationId xmlns:a16="http://schemas.microsoft.com/office/drawing/2014/main" id="{28EE4C10-AADF-4C49-92EF-CD81581C45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1277" y="2377679"/>
            <a:ext cx="680728" cy="680728"/>
          </a:xfrm>
          <a:prstGeom prst="rect">
            <a:avLst/>
          </a:prstGeom>
        </p:spPr>
      </p:pic>
    </p:spTree>
    <p:extLst>
      <p:ext uri="{BB962C8B-B14F-4D97-AF65-F5344CB8AC3E}">
        <p14:creationId xmlns:p14="http://schemas.microsoft.com/office/powerpoint/2010/main" val="939292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4EECD-D89F-4417-A259-228D5898C2FD}"/>
              </a:ext>
            </a:extLst>
          </p:cNvPr>
          <p:cNvSpPr>
            <a:spLocks noGrp="1"/>
          </p:cNvSpPr>
          <p:nvPr>
            <p:ph type="title"/>
          </p:nvPr>
        </p:nvSpPr>
        <p:spPr>
          <a:xfrm>
            <a:off x="714756" y="362361"/>
            <a:ext cx="10762488" cy="1019963"/>
          </a:xfrm>
        </p:spPr>
        <p:txBody>
          <a:bodyPr vert="horz" lIns="91440" tIns="45720" rIns="91440" bIns="45720" rtlCol="0" anchor="b">
            <a:normAutofit/>
          </a:bodyPr>
          <a:lstStyle/>
          <a:p>
            <a:r>
              <a:rPr lang="en-US" kern="1200" dirty="0" err="1">
                <a:latin typeface="+mj-lt"/>
                <a:ea typeface="+mj-ea"/>
                <a:cs typeface="+mj-cs"/>
              </a:rPr>
              <a:t>Prototipo</a:t>
            </a:r>
            <a:r>
              <a:rPr lang="en-US" kern="1200" dirty="0">
                <a:latin typeface="+mj-lt"/>
                <a:ea typeface="+mj-ea"/>
                <a:cs typeface="+mj-cs"/>
              </a:rPr>
              <a:t> de medio </a:t>
            </a:r>
            <a:r>
              <a:rPr lang="en-US" kern="1200" dirty="0" err="1">
                <a:latin typeface="+mj-lt"/>
                <a:ea typeface="+mj-ea"/>
                <a:cs typeface="+mj-cs"/>
              </a:rPr>
              <a:t>nivel</a:t>
            </a:r>
            <a:endParaRPr lang="en-US" kern="1200" dirty="0">
              <a:latin typeface="+mj-lt"/>
              <a:ea typeface="+mj-ea"/>
              <a:cs typeface="+mj-cs"/>
            </a:endParaRPr>
          </a:p>
        </p:txBody>
      </p:sp>
      <p:pic>
        <p:nvPicPr>
          <p:cNvPr id="4098" name="Picture 2">
            <a:extLst>
              <a:ext uri="{FF2B5EF4-FFF2-40B4-BE49-F238E27FC236}">
                <a16:creationId xmlns:a16="http://schemas.microsoft.com/office/drawing/2014/main" id="{3402C26D-465A-414E-A41E-2F5CF66345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90"/>
          <a:stretch/>
        </p:blipFill>
        <p:spPr bwMode="auto">
          <a:xfrm>
            <a:off x="516835" y="1550809"/>
            <a:ext cx="5212080" cy="4798935"/>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B6375111-306C-49EA-9DD1-79A2ED78FA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3354776"/>
            <a:ext cx="0" cy="21209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CA2E19C3-0CED-4F4E-969A-F2BE06891D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2" b="-367"/>
          <a:stretch/>
        </p:blipFill>
        <p:spPr bwMode="auto">
          <a:xfrm>
            <a:off x="6463086" y="1654231"/>
            <a:ext cx="4986783" cy="459209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pie de página 3">
            <a:extLst>
              <a:ext uri="{FF2B5EF4-FFF2-40B4-BE49-F238E27FC236}">
                <a16:creationId xmlns:a16="http://schemas.microsoft.com/office/drawing/2014/main" id="{F83ED8B0-91A0-498A-9C42-151FE69B8C22}"/>
              </a:ext>
            </a:extLst>
          </p:cNvPr>
          <p:cNvSpPr>
            <a:spLocks noGrp="1"/>
          </p:cNvSpPr>
          <p:nvPr>
            <p:ph type="ftr" sz="quarter" idx="11"/>
          </p:nvPr>
        </p:nvSpPr>
        <p:spPr>
          <a:xfrm>
            <a:off x="4041648" y="6356350"/>
            <a:ext cx="4114800" cy="365125"/>
          </a:xfrm>
        </p:spPr>
        <p:txBody>
          <a:bodyPr vert="horz" lIns="91440" tIns="45720" rIns="91440" bIns="45720" rtlCol="0" anchor="ctr">
            <a:normAutofit/>
          </a:bodyPr>
          <a:lstStyle/>
          <a:p>
            <a:pPr defTabSz="914400">
              <a:spcAft>
                <a:spcPts val="600"/>
              </a:spcAft>
            </a:pPr>
            <a:r>
              <a:rPr lang="en-US" kern="1200">
                <a:solidFill>
                  <a:schemeClr val="tx1">
                    <a:alpha val="60000"/>
                  </a:schemeClr>
                </a:solidFill>
                <a:latin typeface="+mn-lt"/>
                <a:ea typeface="+mn-ea"/>
                <a:cs typeface="+mn-cs"/>
              </a:rPr>
              <a:t>Diseño &gt; Primeros prototipos</a:t>
            </a:r>
          </a:p>
        </p:txBody>
      </p:sp>
    </p:spTree>
    <p:extLst>
      <p:ext uri="{BB962C8B-B14F-4D97-AF65-F5344CB8AC3E}">
        <p14:creationId xmlns:p14="http://schemas.microsoft.com/office/powerpoint/2010/main" val="229850552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DFFE64-6C58-4471-99D1-270826EF7A94}"/>
              </a:ext>
            </a:extLst>
          </p:cNvPr>
          <p:cNvSpPr>
            <a:spLocks noGrp="1"/>
          </p:cNvSpPr>
          <p:nvPr>
            <p:ph type="title"/>
          </p:nvPr>
        </p:nvSpPr>
        <p:spPr/>
        <p:txBody>
          <a:bodyPr/>
          <a:lstStyle/>
          <a:p>
            <a:r>
              <a:rPr lang="es-MX" dirty="0"/>
              <a:t>Entrega de reportes</a:t>
            </a:r>
          </a:p>
        </p:txBody>
      </p:sp>
      <p:sp>
        <p:nvSpPr>
          <p:cNvPr id="4" name="Marcador de pie de página 3">
            <a:extLst>
              <a:ext uri="{FF2B5EF4-FFF2-40B4-BE49-F238E27FC236}">
                <a16:creationId xmlns:a16="http://schemas.microsoft.com/office/drawing/2014/main" id="{546A7F8D-41F0-44E5-9D2C-AD772A9271E5}"/>
              </a:ext>
            </a:extLst>
          </p:cNvPr>
          <p:cNvSpPr>
            <a:spLocks noGrp="1"/>
          </p:cNvSpPr>
          <p:nvPr>
            <p:ph type="ftr" sz="quarter" idx="11"/>
          </p:nvPr>
        </p:nvSpPr>
        <p:spPr/>
        <p:txBody>
          <a:bodyPr/>
          <a:lstStyle/>
          <a:p>
            <a:r>
              <a:rPr lang="es-MX" dirty="0"/>
              <a:t>Diseño &gt; Primeros prototipos</a:t>
            </a:r>
          </a:p>
        </p:txBody>
      </p:sp>
      <p:pic>
        <p:nvPicPr>
          <p:cNvPr id="6" name="Imagen 5">
            <a:extLst>
              <a:ext uri="{FF2B5EF4-FFF2-40B4-BE49-F238E27FC236}">
                <a16:creationId xmlns:a16="http://schemas.microsoft.com/office/drawing/2014/main" id="{CF35CC3D-7837-4D70-B6B7-C890E955EFD0}"/>
              </a:ext>
            </a:extLst>
          </p:cNvPr>
          <p:cNvPicPr>
            <a:picLocks noChangeAspect="1"/>
          </p:cNvPicPr>
          <p:nvPr/>
        </p:nvPicPr>
        <p:blipFill>
          <a:blip r:embed="rId2"/>
          <a:stretch>
            <a:fillRect/>
          </a:stretch>
        </p:blipFill>
        <p:spPr>
          <a:xfrm>
            <a:off x="1741515" y="1550653"/>
            <a:ext cx="3558272" cy="4616998"/>
          </a:xfrm>
          <a:prstGeom prst="rect">
            <a:avLst/>
          </a:prstGeom>
        </p:spPr>
      </p:pic>
      <p:pic>
        <p:nvPicPr>
          <p:cNvPr id="8" name="Imagen 7">
            <a:extLst>
              <a:ext uri="{FF2B5EF4-FFF2-40B4-BE49-F238E27FC236}">
                <a16:creationId xmlns:a16="http://schemas.microsoft.com/office/drawing/2014/main" id="{3AFFCA56-40FA-42B2-AF3C-A81B92577A86}"/>
              </a:ext>
            </a:extLst>
          </p:cNvPr>
          <p:cNvPicPr>
            <a:picLocks noChangeAspect="1"/>
          </p:cNvPicPr>
          <p:nvPr/>
        </p:nvPicPr>
        <p:blipFill>
          <a:blip r:embed="rId3"/>
          <a:stretch>
            <a:fillRect/>
          </a:stretch>
        </p:blipFill>
        <p:spPr>
          <a:xfrm>
            <a:off x="6894685" y="1550653"/>
            <a:ext cx="3555800" cy="4616997"/>
          </a:xfrm>
          <a:prstGeom prst="rect">
            <a:avLst/>
          </a:prstGeom>
        </p:spPr>
      </p:pic>
    </p:spTree>
    <p:extLst>
      <p:ext uri="{BB962C8B-B14F-4D97-AF65-F5344CB8AC3E}">
        <p14:creationId xmlns:p14="http://schemas.microsoft.com/office/powerpoint/2010/main" val="1480135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FBBEA2-ED82-4BF7-B138-150CCBB4E716}"/>
              </a:ext>
            </a:extLst>
          </p:cNvPr>
          <p:cNvSpPr>
            <a:spLocks noGrp="1"/>
          </p:cNvSpPr>
          <p:nvPr>
            <p:ph type="title"/>
          </p:nvPr>
        </p:nvSpPr>
        <p:spPr/>
        <p:txBody>
          <a:bodyPr/>
          <a:lstStyle/>
          <a:p>
            <a:r>
              <a:rPr lang="es-MX" dirty="0"/>
              <a:t>Se usaron tres metodologías de validación</a:t>
            </a:r>
          </a:p>
        </p:txBody>
      </p:sp>
      <p:sp>
        <p:nvSpPr>
          <p:cNvPr id="4" name="Marcador de pie de página 3">
            <a:extLst>
              <a:ext uri="{FF2B5EF4-FFF2-40B4-BE49-F238E27FC236}">
                <a16:creationId xmlns:a16="http://schemas.microsoft.com/office/drawing/2014/main" id="{AC7405FC-020B-48C6-8E2D-67C2AE3BB1A7}"/>
              </a:ext>
            </a:extLst>
          </p:cNvPr>
          <p:cNvSpPr>
            <a:spLocks noGrp="1"/>
          </p:cNvSpPr>
          <p:nvPr>
            <p:ph type="ftr" sz="quarter" idx="11"/>
          </p:nvPr>
        </p:nvSpPr>
        <p:spPr/>
        <p:txBody>
          <a:bodyPr/>
          <a:lstStyle/>
          <a:p>
            <a:r>
              <a:rPr lang="es-MX" dirty="0"/>
              <a:t>Diseño &gt; Validación de prototipos</a:t>
            </a:r>
          </a:p>
        </p:txBody>
      </p:sp>
      <p:graphicFrame>
        <p:nvGraphicFramePr>
          <p:cNvPr id="5" name="Diagrama 4">
            <a:extLst>
              <a:ext uri="{FF2B5EF4-FFF2-40B4-BE49-F238E27FC236}">
                <a16:creationId xmlns:a16="http://schemas.microsoft.com/office/drawing/2014/main" id="{961B64F0-21D5-49E9-BABD-19A9E66E831C}"/>
              </a:ext>
            </a:extLst>
          </p:cNvPr>
          <p:cNvGraphicFramePr/>
          <p:nvPr>
            <p:extLst>
              <p:ext uri="{D42A27DB-BD31-4B8C-83A1-F6EECF244321}">
                <p14:modId xmlns:p14="http://schemas.microsoft.com/office/powerpoint/2010/main" val="3035149281"/>
              </p:ext>
            </p:extLst>
          </p:nvPr>
        </p:nvGraphicFramePr>
        <p:xfrm>
          <a:off x="2392017" y="1417983"/>
          <a:ext cx="7407965" cy="4938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áfico 8">
            <a:extLst>
              <a:ext uri="{FF2B5EF4-FFF2-40B4-BE49-F238E27FC236}">
                <a16:creationId xmlns:a16="http://schemas.microsoft.com/office/drawing/2014/main" id="{CCFAA8A8-4EEE-4F6F-AF3B-92A1A1F326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58403" y="4859820"/>
            <a:ext cx="1160394" cy="1160394"/>
          </a:xfrm>
          <a:prstGeom prst="rect">
            <a:avLst/>
          </a:prstGeom>
        </p:spPr>
      </p:pic>
      <p:pic>
        <p:nvPicPr>
          <p:cNvPr id="10" name="Imagen 9">
            <a:extLst>
              <a:ext uri="{FF2B5EF4-FFF2-40B4-BE49-F238E27FC236}">
                <a16:creationId xmlns:a16="http://schemas.microsoft.com/office/drawing/2014/main" id="{F17D686B-803C-49E6-9E13-1F9B583E7A99}"/>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36250" y1="50000" x2="36250" y2="50000"/>
                      </a14:backgroundRemoval>
                    </a14:imgEffect>
                  </a14:imgLayer>
                </a14:imgProps>
              </a:ext>
            </a:extLst>
          </a:blip>
          <a:srcRect l="24435" t="32900" r="24435" b="31352"/>
          <a:stretch/>
        </p:blipFill>
        <p:spPr>
          <a:xfrm>
            <a:off x="5283122" y="5013763"/>
            <a:ext cx="1625756" cy="852508"/>
          </a:xfrm>
          <a:prstGeom prst="rect">
            <a:avLst/>
          </a:prstGeom>
        </p:spPr>
      </p:pic>
    </p:spTree>
    <p:extLst>
      <p:ext uri="{BB962C8B-B14F-4D97-AF65-F5344CB8AC3E}">
        <p14:creationId xmlns:p14="http://schemas.microsoft.com/office/powerpoint/2010/main" val="870069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BD7488-C085-4A53-9470-B6B531A5D548}"/>
              </a:ext>
            </a:extLst>
          </p:cNvPr>
          <p:cNvSpPr>
            <a:spLocks noGrp="1"/>
          </p:cNvSpPr>
          <p:nvPr>
            <p:ph type="title"/>
          </p:nvPr>
        </p:nvSpPr>
        <p:spPr/>
        <p:txBody>
          <a:bodyPr/>
          <a:lstStyle/>
          <a:p>
            <a:r>
              <a:rPr lang="es-MX" dirty="0"/>
              <a:t>Validación del prototipo de bajo nivel</a:t>
            </a:r>
          </a:p>
        </p:txBody>
      </p:sp>
      <p:sp>
        <p:nvSpPr>
          <p:cNvPr id="3" name="Marcador de contenido 2">
            <a:extLst>
              <a:ext uri="{FF2B5EF4-FFF2-40B4-BE49-F238E27FC236}">
                <a16:creationId xmlns:a16="http://schemas.microsoft.com/office/drawing/2014/main" id="{6B047CF7-4728-4FFC-82EA-40716F5A7076}"/>
              </a:ext>
            </a:extLst>
          </p:cNvPr>
          <p:cNvSpPr>
            <a:spLocks noGrp="1"/>
          </p:cNvSpPr>
          <p:nvPr>
            <p:ph idx="1"/>
          </p:nvPr>
        </p:nvSpPr>
        <p:spPr/>
        <p:txBody>
          <a:bodyPr/>
          <a:lstStyle/>
          <a:p>
            <a:endParaRPr lang="es-MX"/>
          </a:p>
        </p:txBody>
      </p:sp>
      <p:sp>
        <p:nvSpPr>
          <p:cNvPr id="4" name="Marcador de pie de página 3">
            <a:extLst>
              <a:ext uri="{FF2B5EF4-FFF2-40B4-BE49-F238E27FC236}">
                <a16:creationId xmlns:a16="http://schemas.microsoft.com/office/drawing/2014/main" id="{DC6C8C2F-271C-4AA9-A71E-47C791FC43F8}"/>
              </a:ext>
            </a:extLst>
          </p:cNvPr>
          <p:cNvSpPr>
            <a:spLocks noGrp="1"/>
          </p:cNvSpPr>
          <p:nvPr>
            <p:ph type="ftr" sz="quarter" idx="11"/>
          </p:nvPr>
        </p:nvSpPr>
        <p:spPr/>
        <p:txBody>
          <a:bodyPr/>
          <a:lstStyle/>
          <a:p>
            <a:r>
              <a:rPr lang="es-MX" dirty="0"/>
              <a:t>Diseño &gt; Validación de prototipos</a:t>
            </a:r>
          </a:p>
        </p:txBody>
      </p:sp>
    </p:spTree>
    <p:extLst>
      <p:ext uri="{BB962C8B-B14F-4D97-AF65-F5344CB8AC3E}">
        <p14:creationId xmlns:p14="http://schemas.microsoft.com/office/powerpoint/2010/main" val="3328627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9B0ED1-70A9-4BBB-A459-06B2793F890A}"/>
              </a:ext>
            </a:extLst>
          </p:cNvPr>
          <p:cNvSpPr>
            <a:spLocks noGrp="1"/>
          </p:cNvSpPr>
          <p:nvPr>
            <p:ph type="title"/>
          </p:nvPr>
        </p:nvSpPr>
        <p:spPr/>
        <p:txBody>
          <a:bodyPr/>
          <a:lstStyle/>
          <a:p>
            <a:r>
              <a:rPr lang="es-ES" dirty="0"/>
              <a:t>Validación prototipo de medio nivel</a:t>
            </a:r>
            <a:endParaRPr lang="es-MX" dirty="0"/>
          </a:p>
        </p:txBody>
      </p:sp>
      <p:sp>
        <p:nvSpPr>
          <p:cNvPr id="3" name="Marcador de contenido 2">
            <a:extLst>
              <a:ext uri="{FF2B5EF4-FFF2-40B4-BE49-F238E27FC236}">
                <a16:creationId xmlns:a16="http://schemas.microsoft.com/office/drawing/2014/main" id="{C70AFC2A-7583-49F9-BAAE-B5E3564D0B63}"/>
              </a:ext>
            </a:extLst>
          </p:cNvPr>
          <p:cNvSpPr>
            <a:spLocks noGrp="1"/>
          </p:cNvSpPr>
          <p:nvPr>
            <p:ph idx="1"/>
          </p:nvPr>
        </p:nvSpPr>
        <p:spPr/>
        <p:txBody>
          <a:bodyPr/>
          <a:lstStyle/>
          <a:p>
            <a:endParaRPr lang="es-MX"/>
          </a:p>
        </p:txBody>
      </p:sp>
      <p:sp>
        <p:nvSpPr>
          <p:cNvPr id="4" name="Marcador de pie de página 3">
            <a:extLst>
              <a:ext uri="{FF2B5EF4-FFF2-40B4-BE49-F238E27FC236}">
                <a16:creationId xmlns:a16="http://schemas.microsoft.com/office/drawing/2014/main" id="{9B7D9BA9-D689-492B-9595-065996E1FB34}"/>
              </a:ext>
            </a:extLst>
          </p:cNvPr>
          <p:cNvSpPr>
            <a:spLocks noGrp="1"/>
          </p:cNvSpPr>
          <p:nvPr>
            <p:ph type="ftr" sz="quarter" idx="11"/>
          </p:nvPr>
        </p:nvSpPr>
        <p:spPr/>
        <p:txBody>
          <a:bodyPr/>
          <a:lstStyle/>
          <a:p>
            <a:r>
              <a:rPr lang="es-MX" dirty="0"/>
              <a:t>Diseño &gt; Validación de prototipos</a:t>
            </a:r>
          </a:p>
        </p:txBody>
      </p:sp>
    </p:spTree>
    <p:extLst>
      <p:ext uri="{BB962C8B-B14F-4D97-AF65-F5344CB8AC3E}">
        <p14:creationId xmlns:p14="http://schemas.microsoft.com/office/powerpoint/2010/main" val="3878198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5DFCDF-D44F-4481-A6C0-ABE79BD62226}"/>
              </a:ext>
            </a:extLst>
          </p:cNvPr>
          <p:cNvSpPr>
            <a:spLocks noGrp="1"/>
          </p:cNvSpPr>
          <p:nvPr>
            <p:ph type="title"/>
          </p:nvPr>
        </p:nvSpPr>
        <p:spPr/>
        <p:txBody>
          <a:bodyPr/>
          <a:lstStyle/>
          <a:p>
            <a:r>
              <a:rPr lang="es-ES" dirty="0"/>
              <a:t>Validación de reportes de seguimiento</a:t>
            </a:r>
            <a:endParaRPr lang="es-MX" dirty="0"/>
          </a:p>
        </p:txBody>
      </p:sp>
      <p:sp>
        <p:nvSpPr>
          <p:cNvPr id="3" name="Marcador de contenido 2">
            <a:extLst>
              <a:ext uri="{FF2B5EF4-FFF2-40B4-BE49-F238E27FC236}">
                <a16:creationId xmlns:a16="http://schemas.microsoft.com/office/drawing/2014/main" id="{9A2C9751-A30D-4F0A-A6FA-707053DACC54}"/>
              </a:ext>
            </a:extLst>
          </p:cNvPr>
          <p:cNvSpPr>
            <a:spLocks noGrp="1"/>
          </p:cNvSpPr>
          <p:nvPr>
            <p:ph idx="1"/>
          </p:nvPr>
        </p:nvSpPr>
        <p:spPr/>
        <p:txBody>
          <a:bodyPr/>
          <a:lstStyle/>
          <a:p>
            <a:endParaRPr lang="es-MX" dirty="0"/>
          </a:p>
        </p:txBody>
      </p:sp>
      <p:sp>
        <p:nvSpPr>
          <p:cNvPr id="4" name="Marcador de pie de página 3">
            <a:extLst>
              <a:ext uri="{FF2B5EF4-FFF2-40B4-BE49-F238E27FC236}">
                <a16:creationId xmlns:a16="http://schemas.microsoft.com/office/drawing/2014/main" id="{CB59B715-D1D6-4EBE-B077-9B3DC7B5A839}"/>
              </a:ext>
            </a:extLst>
          </p:cNvPr>
          <p:cNvSpPr>
            <a:spLocks noGrp="1"/>
          </p:cNvSpPr>
          <p:nvPr>
            <p:ph type="ftr" sz="quarter" idx="11"/>
          </p:nvPr>
        </p:nvSpPr>
        <p:spPr/>
        <p:txBody>
          <a:bodyPr/>
          <a:lstStyle/>
          <a:p>
            <a:r>
              <a:rPr lang="es-MX" dirty="0"/>
              <a:t>Diseño &gt; Validación de prototipos</a:t>
            </a:r>
          </a:p>
        </p:txBody>
      </p:sp>
    </p:spTree>
    <p:extLst>
      <p:ext uri="{BB962C8B-B14F-4D97-AF65-F5344CB8AC3E}">
        <p14:creationId xmlns:p14="http://schemas.microsoft.com/office/powerpoint/2010/main" val="536053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C4D44-35C0-4AA1-A82E-8C6E021E3CDB}"/>
              </a:ext>
            </a:extLst>
          </p:cNvPr>
          <p:cNvSpPr>
            <a:spLocks noGrp="1"/>
          </p:cNvSpPr>
          <p:nvPr>
            <p:ph type="title"/>
          </p:nvPr>
        </p:nvSpPr>
        <p:spPr/>
        <p:txBody>
          <a:bodyPr/>
          <a:lstStyle/>
          <a:p>
            <a:r>
              <a:rPr lang="es-MX" dirty="0"/>
              <a:t>Agenda</a:t>
            </a:r>
          </a:p>
        </p:txBody>
      </p:sp>
      <p:sp>
        <p:nvSpPr>
          <p:cNvPr id="3" name="Marcador de contenido 2">
            <a:extLst>
              <a:ext uri="{FF2B5EF4-FFF2-40B4-BE49-F238E27FC236}">
                <a16:creationId xmlns:a16="http://schemas.microsoft.com/office/drawing/2014/main" id="{139FE4BF-0AE7-4A48-8ADA-DB178B44CBA1}"/>
              </a:ext>
            </a:extLst>
          </p:cNvPr>
          <p:cNvSpPr>
            <a:spLocks noGrp="1"/>
          </p:cNvSpPr>
          <p:nvPr>
            <p:ph idx="1"/>
          </p:nvPr>
        </p:nvSpPr>
        <p:spPr/>
        <p:txBody>
          <a:bodyPr numCol="2">
            <a:normAutofit/>
          </a:bodyPr>
          <a:lstStyle/>
          <a:p>
            <a:pPr marL="0" indent="0">
              <a:buNone/>
            </a:pPr>
            <a:r>
              <a:rPr lang="es-ES" dirty="0"/>
              <a:t>1. INTRODUCCIÓN    </a:t>
            </a:r>
          </a:p>
          <a:p>
            <a:pPr marL="0" indent="0">
              <a:buNone/>
            </a:pPr>
            <a:r>
              <a:rPr lang="es-ES" dirty="0"/>
              <a:t>2. ANÁLISIS</a:t>
            </a:r>
          </a:p>
          <a:p>
            <a:pPr marL="0" indent="0">
              <a:buNone/>
            </a:pPr>
            <a:r>
              <a:rPr lang="es-ES" dirty="0"/>
              <a:t>3. DISEÑO </a:t>
            </a:r>
          </a:p>
          <a:p>
            <a:pPr marL="0" indent="0">
              <a:buNone/>
            </a:pPr>
            <a:r>
              <a:rPr lang="es-ES" sz="3600" b="1" dirty="0"/>
              <a:t>4. IMPLEMENTACIÓN</a:t>
            </a:r>
          </a:p>
          <a:p>
            <a:pPr marL="0" indent="0">
              <a:buNone/>
            </a:pPr>
            <a:r>
              <a:rPr lang="es-ES" dirty="0"/>
              <a:t>5. PRUEBAS Y RESULTADOS</a:t>
            </a:r>
          </a:p>
          <a:p>
            <a:pPr marL="0" indent="0">
              <a:buNone/>
            </a:pPr>
            <a:r>
              <a:rPr lang="es-ES" dirty="0"/>
              <a:t>6. CONCLUSIONES</a:t>
            </a:r>
          </a:p>
          <a:p>
            <a:pPr marL="0" indent="0">
              <a:buNone/>
            </a:pPr>
            <a:r>
              <a:rPr lang="es-ES" dirty="0"/>
              <a:t>7. LÍNEAS FUTURAS   </a:t>
            </a:r>
          </a:p>
          <a:p>
            <a:endParaRPr lang="es-ES" dirty="0"/>
          </a:p>
          <a:p>
            <a:endParaRPr lang="es-MX" dirty="0"/>
          </a:p>
        </p:txBody>
      </p:sp>
      <p:sp>
        <p:nvSpPr>
          <p:cNvPr id="4" name="Marcador de pie de página 3">
            <a:extLst>
              <a:ext uri="{FF2B5EF4-FFF2-40B4-BE49-F238E27FC236}">
                <a16:creationId xmlns:a16="http://schemas.microsoft.com/office/drawing/2014/main" id="{75A7EA2A-1DB3-42A3-A27B-3AA9F11B52AF}"/>
              </a:ext>
            </a:extLst>
          </p:cNvPr>
          <p:cNvSpPr>
            <a:spLocks noGrp="1"/>
          </p:cNvSpPr>
          <p:nvPr>
            <p:ph type="ftr" sz="quarter" idx="11"/>
          </p:nvPr>
        </p:nvSpPr>
        <p:spPr/>
        <p:txBody>
          <a:bodyPr/>
          <a:lstStyle/>
          <a:p>
            <a:endParaRPr lang="es-MX"/>
          </a:p>
        </p:txBody>
      </p:sp>
    </p:spTree>
    <p:extLst>
      <p:ext uri="{BB962C8B-B14F-4D97-AF65-F5344CB8AC3E}">
        <p14:creationId xmlns:p14="http://schemas.microsoft.com/office/powerpoint/2010/main" val="406351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descr="Imagen que contiene persona, hombre, vistiendo, foto&#10;&#10;Descripción generada automáticamente">
            <a:extLst>
              <a:ext uri="{FF2B5EF4-FFF2-40B4-BE49-F238E27FC236}">
                <a16:creationId xmlns:a16="http://schemas.microsoft.com/office/drawing/2014/main" id="{49F526C1-B0BE-4BF5-9B27-0FBF57F04A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4495" y="652872"/>
            <a:ext cx="7403009" cy="5552256"/>
          </a:xfrm>
        </p:spPr>
      </p:pic>
      <p:sp>
        <p:nvSpPr>
          <p:cNvPr id="4" name="Marcador de pie de página 3">
            <a:extLst>
              <a:ext uri="{FF2B5EF4-FFF2-40B4-BE49-F238E27FC236}">
                <a16:creationId xmlns:a16="http://schemas.microsoft.com/office/drawing/2014/main" id="{2F2AE32C-6B86-4D9E-BC4D-CADDAA6C2971}"/>
              </a:ext>
            </a:extLst>
          </p:cNvPr>
          <p:cNvSpPr>
            <a:spLocks noGrp="1"/>
          </p:cNvSpPr>
          <p:nvPr>
            <p:ph type="ftr" sz="quarter" idx="11"/>
          </p:nvPr>
        </p:nvSpPr>
        <p:spPr/>
        <p:txBody>
          <a:bodyPr/>
          <a:lstStyle/>
          <a:p>
            <a:endParaRPr lang="es-MX"/>
          </a:p>
        </p:txBody>
      </p:sp>
    </p:spTree>
    <p:extLst>
      <p:ext uri="{BB962C8B-B14F-4D97-AF65-F5344CB8AC3E}">
        <p14:creationId xmlns:p14="http://schemas.microsoft.com/office/powerpoint/2010/main" val="3365754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DF8EA-AA49-463C-8FCA-F4C54375383F}"/>
              </a:ext>
            </a:extLst>
          </p:cNvPr>
          <p:cNvSpPr>
            <a:spLocks noGrp="1"/>
          </p:cNvSpPr>
          <p:nvPr>
            <p:ph type="title"/>
          </p:nvPr>
        </p:nvSpPr>
        <p:spPr/>
        <p:txBody>
          <a:bodyPr/>
          <a:lstStyle/>
          <a:p>
            <a:r>
              <a:rPr lang="es-MX" dirty="0"/>
              <a:t>La organización de eventos implica traslados costosos</a:t>
            </a:r>
          </a:p>
        </p:txBody>
      </p:sp>
      <p:sp>
        <p:nvSpPr>
          <p:cNvPr id="4" name="Marcador de pie de página 3">
            <a:extLst>
              <a:ext uri="{FF2B5EF4-FFF2-40B4-BE49-F238E27FC236}">
                <a16:creationId xmlns:a16="http://schemas.microsoft.com/office/drawing/2014/main" id="{B5EA70B4-F464-48E3-BF03-A957E029E098}"/>
              </a:ext>
            </a:extLst>
          </p:cNvPr>
          <p:cNvSpPr>
            <a:spLocks noGrp="1"/>
          </p:cNvSpPr>
          <p:nvPr>
            <p:ph type="ftr" sz="quarter" idx="11"/>
          </p:nvPr>
        </p:nvSpPr>
        <p:spPr/>
        <p:txBody>
          <a:bodyPr/>
          <a:lstStyle/>
          <a:p>
            <a:r>
              <a:rPr lang="es-MX" dirty="0"/>
              <a:t>Introducción &gt; Identificación del problema</a:t>
            </a:r>
          </a:p>
        </p:txBody>
      </p:sp>
      <p:pic>
        <p:nvPicPr>
          <p:cNvPr id="6" name="Imagen 5" descr="Imagen que contiene Icono&#10;&#10;Descripción generada automáticamente">
            <a:extLst>
              <a:ext uri="{FF2B5EF4-FFF2-40B4-BE49-F238E27FC236}">
                <a16:creationId xmlns:a16="http://schemas.microsoft.com/office/drawing/2014/main" id="{905C1763-A63A-4978-8C80-8808D147CBB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9545" y1="24745" x2="49545" y2="24745"/>
                        <a14:foregroundMark x1="49545" y1="24745" x2="49545" y2="24745"/>
                        <a14:foregroundMark x1="54485" y1="26471" x2="54485" y2="26471"/>
                        <a14:foregroundMark x1="54485" y1="26471" x2="58667" y2="27647"/>
                        <a14:foregroundMark x1="57758" y1="24353" x2="57758" y2="24353"/>
                        <a14:foregroundMark x1="50909" y1="22980" x2="49545" y2="19922"/>
                        <a14:foregroundMark x1="51333" y1="25490" x2="51333" y2="25490"/>
                        <a14:foregroundMark x1="65091" y1="24745" x2="65091" y2="24745"/>
                        <a14:foregroundMark x1="65091" y1="24745" x2="65091" y2="24745"/>
                        <a14:foregroundMark x1="65091" y1="24745" x2="65091" y2="24745"/>
                        <a14:foregroundMark x1="66879" y1="24941" x2="66879" y2="24941"/>
                        <a14:foregroundMark x1="66879" y1="24941" x2="66879" y2="24941"/>
                        <a14:foregroundMark x1="66879" y1="24941" x2="66879" y2="24941"/>
                        <a14:foregroundMark x1="68818" y1="24941" x2="68818" y2="24941"/>
                        <a14:foregroundMark x1="68818" y1="24941" x2="68818" y2="24941"/>
                        <a14:foregroundMark x1="68818" y1="24941" x2="68818" y2="24941"/>
                        <a14:foregroundMark x1="70606" y1="25137" x2="70606" y2="25137"/>
                        <a14:foregroundMark x1="70606" y1="25137" x2="70606" y2="25137"/>
                        <a14:foregroundMark x1="70606" y1="25137" x2="70606" y2="25137"/>
                        <a14:foregroundMark x1="70606" y1="25137" x2="70606" y2="25137"/>
                      </a14:backgroundRemoval>
                    </a14:imgEffect>
                  </a14:imgLayer>
                </a14:imgProps>
              </a:ext>
              <a:ext uri="{28A0092B-C50C-407E-A947-70E740481C1C}">
                <a14:useLocalDpi xmlns:a14="http://schemas.microsoft.com/office/drawing/2010/main" val="0"/>
              </a:ext>
            </a:extLst>
          </a:blip>
          <a:stretch>
            <a:fillRect/>
          </a:stretch>
        </p:blipFill>
        <p:spPr>
          <a:xfrm>
            <a:off x="-214870" y="2292625"/>
            <a:ext cx="3600000" cy="2781819"/>
          </a:xfrm>
          <a:prstGeom prst="rect">
            <a:avLst/>
          </a:prstGeom>
        </p:spPr>
      </p:pic>
      <p:pic>
        <p:nvPicPr>
          <p:cNvPr id="8" name="Imagen 7" descr="Imagen que contiene Icono&#10;&#10;Descripción generada automáticamente">
            <a:extLst>
              <a:ext uri="{FF2B5EF4-FFF2-40B4-BE49-F238E27FC236}">
                <a16:creationId xmlns:a16="http://schemas.microsoft.com/office/drawing/2014/main" id="{B655257D-341D-4285-9AE2-B60C3A5DD7B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8515" y1="21451" x2="38515" y2="21451"/>
                        <a14:foregroundMark x1="38515" y1="21451" x2="38515" y2="21451"/>
                        <a14:foregroundMark x1="38515" y1="21451" x2="38515" y2="21451"/>
                        <a14:foregroundMark x1="38515" y1="21451" x2="45818" y2="19529"/>
                        <a14:foregroundMark x1="45818" y1="19529" x2="45818" y2="19529"/>
                        <a14:foregroundMark x1="43879" y1="26275" x2="43727" y2="22235"/>
                        <a14:foregroundMark x1="34182" y1="30353" x2="40727" y2="26078"/>
                        <a14:foregroundMark x1="46727" y1="29765" x2="52545" y2="30549"/>
                        <a14:foregroundMark x1="52545" y1="30549" x2="54485" y2="24941"/>
                        <a14:foregroundMark x1="55212" y1="23373" x2="55212" y2="23373"/>
                      </a14:backgroundRemoval>
                    </a14:imgEffect>
                  </a14:imgLayer>
                </a14:imgProps>
              </a:ext>
              <a:ext uri="{28A0092B-C50C-407E-A947-70E740481C1C}">
                <a14:useLocalDpi xmlns:a14="http://schemas.microsoft.com/office/drawing/2010/main" val="0"/>
              </a:ext>
            </a:extLst>
          </a:blip>
          <a:stretch>
            <a:fillRect/>
          </a:stretch>
        </p:blipFill>
        <p:spPr>
          <a:xfrm>
            <a:off x="2743027" y="2292626"/>
            <a:ext cx="3600000" cy="2781818"/>
          </a:xfrm>
          <a:prstGeom prst="rect">
            <a:avLst/>
          </a:prstGeom>
        </p:spPr>
      </p:pic>
      <p:pic>
        <p:nvPicPr>
          <p:cNvPr id="10" name="Imagen 9" descr="Logotipo, Icono&#10;&#10;Descripción generada automáticamente">
            <a:extLst>
              <a:ext uri="{FF2B5EF4-FFF2-40B4-BE49-F238E27FC236}">
                <a16:creationId xmlns:a16="http://schemas.microsoft.com/office/drawing/2014/main" id="{41704110-D950-44D4-AD4B-A25D299A541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848973" y="2292625"/>
            <a:ext cx="3600000" cy="2781819"/>
          </a:xfrm>
          <a:prstGeom prst="rect">
            <a:avLst/>
          </a:prstGeom>
        </p:spPr>
      </p:pic>
      <p:pic>
        <p:nvPicPr>
          <p:cNvPr id="12" name="Imagen 11" descr="Logotipo&#10;&#10;Descripción generada automáticamente">
            <a:extLst>
              <a:ext uri="{FF2B5EF4-FFF2-40B4-BE49-F238E27FC236}">
                <a16:creationId xmlns:a16="http://schemas.microsoft.com/office/drawing/2014/main" id="{E3A5B24E-1871-4425-9BB7-70EA0065B60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58822" y="2292625"/>
            <a:ext cx="3600000" cy="2781819"/>
          </a:xfrm>
          <a:prstGeom prst="rect">
            <a:avLst/>
          </a:prstGeom>
        </p:spPr>
      </p:pic>
    </p:spTree>
    <p:extLst>
      <p:ext uri="{BB962C8B-B14F-4D97-AF65-F5344CB8AC3E}">
        <p14:creationId xmlns:p14="http://schemas.microsoft.com/office/powerpoint/2010/main" val="2013121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CBC5C3-20DC-4CF9-9A2D-875350A9AEAC}"/>
              </a:ext>
            </a:extLst>
          </p:cNvPr>
          <p:cNvSpPr>
            <a:spLocks noGrp="1"/>
          </p:cNvSpPr>
          <p:nvPr>
            <p:ph type="title"/>
          </p:nvPr>
        </p:nvSpPr>
        <p:spPr/>
        <p:txBody>
          <a:bodyPr/>
          <a:lstStyle/>
          <a:p>
            <a:r>
              <a:rPr lang="es-ES" dirty="0"/>
              <a:t>Generalmente hay un mal aprovechamiento de la experiencia del cliente</a:t>
            </a:r>
            <a:endParaRPr lang="es-MX" dirty="0"/>
          </a:p>
        </p:txBody>
      </p:sp>
      <p:sp>
        <p:nvSpPr>
          <p:cNvPr id="4" name="Marcador de pie de página 3">
            <a:extLst>
              <a:ext uri="{FF2B5EF4-FFF2-40B4-BE49-F238E27FC236}">
                <a16:creationId xmlns:a16="http://schemas.microsoft.com/office/drawing/2014/main" id="{419B9EF3-B1B5-42BD-9CAB-1123408F9C61}"/>
              </a:ext>
            </a:extLst>
          </p:cNvPr>
          <p:cNvSpPr>
            <a:spLocks noGrp="1"/>
          </p:cNvSpPr>
          <p:nvPr>
            <p:ph type="ftr" sz="quarter" idx="11"/>
          </p:nvPr>
        </p:nvSpPr>
        <p:spPr/>
        <p:txBody>
          <a:bodyPr/>
          <a:lstStyle/>
          <a:p>
            <a:r>
              <a:rPr lang="es-MX" dirty="0"/>
              <a:t>Introducción &gt; Identificación del problema</a:t>
            </a:r>
          </a:p>
        </p:txBody>
      </p:sp>
      <p:pic>
        <p:nvPicPr>
          <p:cNvPr id="10" name="Marcador de contenido 9" descr="Imagen que contiene dibujo&#10;&#10;Descripción generada automáticamente">
            <a:extLst>
              <a:ext uri="{FF2B5EF4-FFF2-40B4-BE49-F238E27FC236}">
                <a16:creationId xmlns:a16="http://schemas.microsoft.com/office/drawing/2014/main" id="{67187C4E-D7CE-4119-9BE3-9F18F4A0BD1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8987" b="92484" l="9967" r="89701">
                        <a14:foregroundMark x1="69435" y1="8987" x2="69435" y2="8987"/>
                        <a14:foregroundMark x1="42691" y1="92484" x2="42691" y2="92484"/>
                        <a14:foregroundMark x1="51661" y1="90359" x2="51661" y2="90359"/>
                        <a14:foregroundMark x1="35050" y1="64869" x2="35050" y2="64869"/>
                      </a14:backgroundRemoval>
                    </a14:imgEffect>
                  </a14:imgLayer>
                </a14:imgProps>
              </a:ext>
              <a:ext uri="{28A0092B-C50C-407E-A947-70E740481C1C}">
                <a14:useLocalDpi xmlns:a14="http://schemas.microsoft.com/office/drawing/2010/main" val="0"/>
              </a:ext>
            </a:extLst>
          </a:blip>
          <a:stretch>
            <a:fillRect/>
          </a:stretch>
        </p:blipFill>
        <p:spPr>
          <a:xfrm>
            <a:off x="4017507" y="1909717"/>
            <a:ext cx="4156986" cy="4226039"/>
          </a:xfrm>
        </p:spPr>
      </p:pic>
    </p:spTree>
    <p:extLst>
      <p:ext uri="{BB962C8B-B14F-4D97-AF65-F5344CB8AC3E}">
        <p14:creationId xmlns:p14="http://schemas.microsoft.com/office/powerpoint/2010/main" val="2068420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9C6F69-6FA6-4DD8-9B66-924D624977B8}"/>
              </a:ext>
            </a:extLst>
          </p:cNvPr>
          <p:cNvSpPr>
            <a:spLocks noGrp="1"/>
          </p:cNvSpPr>
          <p:nvPr>
            <p:ph type="title"/>
          </p:nvPr>
        </p:nvSpPr>
        <p:spPr/>
        <p:txBody>
          <a:bodyPr/>
          <a:lstStyle/>
          <a:p>
            <a:r>
              <a:rPr lang="es-MX" dirty="0"/>
              <a:t>Malentendidos en los requerimientos</a:t>
            </a:r>
          </a:p>
        </p:txBody>
      </p:sp>
      <p:sp>
        <p:nvSpPr>
          <p:cNvPr id="4" name="Marcador de pie de página 3">
            <a:extLst>
              <a:ext uri="{FF2B5EF4-FFF2-40B4-BE49-F238E27FC236}">
                <a16:creationId xmlns:a16="http://schemas.microsoft.com/office/drawing/2014/main" id="{27CE406D-FB11-4728-A619-9AFC1AA85E0A}"/>
              </a:ext>
            </a:extLst>
          </p:cNvPr>
          <p:cNvSpPr>
            <a:spLocks noGrp="1"/>
          </p:cNvSpPr>
          <p:nvPr>
            <p:ph type="ftr" sz="quarter" idx="11"/>
          </p:nvPr>
        </p:nvSpPr>
        <p:spPr/>
        <p:txBody>
          <a:bodyPr/>
          <a:lstStyle/>
          <a:p>
            <a:r>
              <a:rPr lang="es-MX" dirty="0"/>
              <a:t>Introducción &gt; Identificación del problema</a:t>
            </a:r>
          </a:p>
        </p:txBody>
      </p:sp>
      <p:pic>
        <p:nvPicPr>
          <p:cNvPr id="10" name="Imagen 9" descr="Imagen que contiene Interfaz de usuario gráfica&#10;&#10;Descripción generada automáticamente">
            <a:extLst>
              <a:ext uri="{FF2B5EF4-FFF2-40B4-BE49-F238E27FC236}">
                <a16:creationId xmlns:a16="http://schemas.microsoft.com/office/drawing/2014/main" id="{69232113-3018-4BFF-9DE5-E0A22DF84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6026" y="2107096"/>
            <a:ext cx="6539948" cy="3269974"/>
          </a:xfrm>
          <a:prstGeom prst="rect">
            <a:avLst/>
          </a:prstGeom>
        </p:spPr>
      </p:pic>
    </p:spTree>
    <p:extLst>
      <p:ext uri="{BB962C8B-B14F-4D97-AF65-F5344CB8AC3E}">
        <p14:creationId xmlns:p14="http://schemas.microsoft.com/office/powerpoint/2010/main" val="3178609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B6E7D1-F965-4673-9C4F-151E2D47A8F6}"/>
              </a:ext>
            </a:extLst>
          </p:cNvPr>
          <p:cNvSpPr>
            <a:spLocks noGrp="1"/>
          </p:cNvSpPr>
          <p:nvPr>
            <p:ph type="title"/>
          </p:nvPr>
        </p:nvSpPr>
        <p:spPr/>
        <p:txBody>
          <a:bodyPr/>
          <a:lstStyle/>
          <a:p>
            <a:r>
              <a:rPr lang="es-MX" dirty="0"/>
              <a:t>Creación de aplicaciones para los clientes y el equipo de la empresa</a:t>
            </a:r>
          </a:p>
        </p:txBody>
      </p:sp>
      <p:sp>
        <p:nvSpPr>
          <p:cNvPr id="4" name="Marcador de pie de página 3">
            <a:extLst>
              <a:ext uri="{FF2B5EF4-FFF2-40B4-BE49-F238E27FC236}">
                <a16:creationId xmlns:a16="http://schemas.microsoft.com/office/drawing/2014/main" id="{3ED13BAE-FA81-421A-93C5-5E60043A005A}"/>
              </a:ext>
            </a:extLst>
          </p:cNvPr>
          <p:cNvSpPr>
            <a:spLocks noGrp="1"/>
          </p:cNvSpPr>
          <p:nvPr>
            <p:ph type="ftr" sz="quarter" idx="11"/>
          </p:nvPr>
        </p:nvSpPr>
        <p:spPr/>
        <p:txBody>
          <a:bodyPr/>
          <a:lstStyle/>
          <a:p>
            <a:r>
              <a:rPr lang="es-MX" dirty="0"/>
              <a:t>Introducción &gt; Objetivos</a:t>
            </a:r>
          </a:p>
        </p:txBody>
      </p:sp>
      <p:pic>
        <p:nvPicPr>
          <p:cNvPr id="5" name="Imagen 4">
            <a:extLst>
              <a:ext uri="{FF2B5EF4-FFF2-40B4-BE49-F238E27FC236}">
                <a16:creationId xmlns:a16="http://schemas.microsoft.com/office/drawing/2014/main" id="{A11EFC18-9B7D-4F99-B29C-6BAB87BAE49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329645" y="1690688"/>
            <a:ext cx="7532709" cy="4379015"/>
          </a:xfrm>
          <a:prstGeom prst="rect">
            <a:avLst/>
          </a:prstGeom>
        </p:spPr>
      </p:pic>
    </p:spTree>
    <p:extLst>
      <p:ext uri="{BB962C8B-B14F-4D97-AF65-F5344CB8AC3E}">
        <p14:creationId xmlns:p14="http://schemas.microsoft.com/office/powerpoint/2010/main" val="43312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9BD258-6317-4A53-83C9-3C197FBFC815}"/>
              </a:ext>
            </a:extLst>
          </p:cNvPr>
          <p:cNvSpPr>
            <a:spLocks noGrp="1"/>
          </p:cNvSpPr>
          <p:nvPr>
            <p:ph type="title"/>
          </p:nvPr>
        </p:nvSpPr>
        <p:spPr/>
        <p:txBody>
          <a:bodyPr/>
          <a:lstStyle/>
          <a:p>
            <a:r>
              <a:rPr lang="es-MX" dirty="0"/>
              <a:t>Optimización de tiempo</a:t>
            </a:r>
          </a:p>
        </p:txBody>
      </p:sp>
      <p:sp>
        <p:nvSpPr>
          <p:cNvPr id="4" name="Marcador de pie de página 3">
            <a:extLst>
              <a:ext uri="{FF2B5EF4-FFF2-40B4-BE49-F238E27FC236}">
                <a16:creationId xmlns:a16="http://schemas.microsoft.com/office/drawing/2014/main" id="{80E9C9A1-4033-437E-8D36-77BD40553CCA}"/>
              </a:ext>
            </a:extLst>
          </p:cNvPr>
          <p:cNvSpPr>
            <a:spLocks noGrp="1"/>
          </p:cNvSpPr>
          <p:nvPr>
            <p:ph type="ftr" sz="quarter" idx="11"/>
          </p:nvPr>
        </p:nvSpPr>
        <p:spPr/>
        <p:txBody>
          <a:bodyPr/>
          <a:lstStyle/>
          <a:p>
            <a:r>
              <a:rPr lang="es-MX" dirty="0"/>
              <a:t>Introducción &gt; Objetivos</a:t>
            </a:r>
          </a:p>
        </p:txBody>
      </p:sp>
      <p:pic>
        <p:nvPicPr>
          <p:cNvPr id="5" name="Marcador de contenido 5" descr="Imagen que contiene objeto, reloj&#10;&#10;Descripción generada automáticamente">
            <a:extLst>
              <a:ext uri="{FF2B5EF4-FFF2-40B4-BE49-F238E27FC236}">
                <a16:creationId xmlns:a16="http://schemas.microsoft.com/office/drawing/2014/main" id="{6F9A2324-57A6-42E1-8A42-60CA088175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9387" y="1825625"/>
            <a:ext cx="6273226" cy="4351338"/>
          </a:xfrm>
        </p:spPr>
      </p:pic>
    </p:spTree>
    <p:extLst>
      <p:ext uri="{BB962C8B-B14F-4D97-AF65-F5344CB8AC3E}">
        <p14:creationId xmlns:p14="http://schemas.microsoft.com/office/powerpoint/2010/main" val="1361078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F1474-8982-41CF-A5C5-875C22F8A641}"/>
              </a:ext>
            </a:extLst>
          </p:cNvPr>
          <p:cNvSpPr>
            <a:spLocks noGrp="1"/>
          </p:cNvSpPr>
          <p:nvPr>
            <p:ph type="title"/>
          </p:nvPr>
        </p:nvSpPr>
        <p:spPr/>
        <p:txBody>
          <a:bodyPr/>
          <a:lstStyle/>
          <a:p>
            <a:r>
              <a:rPr lang="es-MX" dirty="0"/>
              <a:t>Evidencia de acuerdo entre las partes</a:t>
            </a:r>
          </a:p>
        </p:txBody>
      </p:sp>
      <p:sp>
        <p:nvSpPr>
          <p:cNvPr id="4" name="Marcador de pie de página 3">
            <a:extLst>
              <a:ext uri="{FF2B5EF4-FFF2-40B4-BE49-F238E27FC236}">
                <a16:creationId xmlns:a16="http://schemas.microsoft.com/office/drawing/2014/main" id="{7049D107-29A5-442F-8E4E-4D8AD5FC984D}"/>
              </a:ext>
            </a:extLst>
          </p:cNvPr>
          <p:cNvSpPr>
            <a:spLocks noGrp="1"/>
          </p:cNvSpPr>
          <p:nvPr>
            <p:ph type="ftr" sz="quarter" idx="11"/>
          </p:nvPr>
        </p:nvSpPr>
        <p:spPr/>
        <p:txBody>
          <a:bodyPr/>
          <a:lstStyle/>
          <a:p>
            <a:r>
              <a:rPr lang="es-MX" dirty="0"/>
              <a:t>Introducción &gt; Objetivos</a:t>
            </a:r>
          </a:p>
        </p:txBody>
      </p:sp>
      <p:pic>
        <p:nvPicPr>
          <p:cNvPr id="9" name="Marcador de contenido 5" descr="Interfaz de usuario gráfica, Aplicación&#10;&#10;Descripción generada automáticamente">
            <a:extLst>
              <a:ext uri="{FF2B5EF4-FFF2-40B4-BE49-F238E27FC236}">
                <a16:creationId xmlns:a16="http://schemas.microsoft.com/office/drawing/2014/main" id="{A104BAE0-6B73-4748-B9D0-DEBA79324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39824258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50A1F64C-9260-47D3-B3D0-D1CA6E931E64}" vid="{9307EE0E-041A-43E2-9741-2B7C4491B61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714</Words>
  <Application>Microsoft Office PowerPoint</Application>
  <PresentationFormat>Panorámica</PresentationFormat>
  <Paragraphs>163</Paragraphs>
  <Slides>37</Slides>
  <Notes>0</Notes>
  <HiddenSlides>6</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37</vt:i4>
      </vt:variant>
    </vt:vector>
  </HeadingPairs>
  <TitlesOfParts>
    <vt:vector size="41" baseType="lpstr">
      <vt:lpstr>Arial</vt:lpstr>
      <vt:lpstr>Calibri</vt:lpstr>
      <vt:lpstr>Corbel</vt:lpstr>
      <vt:lpstr>Tema de Office</vt:lpstr>
      <vt:lpstr>Diseño e implementación de una aplicación para la comunicación entre empresas de organización de eventos y sus clientes</vt:lpstr>
      <vt:lpstr>Agenda</vt:lpstr>
      <vt:lpstr>A veces los eventos sociales son complejos de organizar pero representan un ingreso importante del sector turismo</vt:lpstr>
      <vt:lpstr>La organización de eventos implica traslados costosos</vt:lpstr>
      <vt:lpstr>Generalmente hay un mal aprovechamiento de la experiencia del cliente</vt:lpstr>
      <vt:lpstr>Malentendidos en los requerimientos</vt:lpstr>
      <vt:lpstr>Creación de aplicaciones para los clientes y el equipo de la empresa</vt:lpstr>
      <vt:lpstr>Optimización de tiempo</vt:lpstr>
      <vt:lpstr>Evidencia de acuerdo entre las partes</vt:lpstr>
      <vt:lpstr>Pruebas en la experiencia de usuario de los clientes</vt:lpstr>
      <vt:lpstr>Diseño centrado en usuario</vt:lpstr>
      <vt:lpstr>Agenda</vt:lpstr>
      <vt:lpstr>Conociendo a los usuarios</vt:lpstr>
      <vt:lpstr>Personas - En la piel de los usuarios</vt:lpstr>
      <vt:lpstr>Escenarios – ¿Qué hacen mis personas?</vt:lpstr>
      <vt:lpstr>Organizando un evento social</vt:lpstr>
      <vt:lpstr>Contando nuestra historia al altar</vt:lpstr>
      <vt:lpstr>Requerimientos funcionales</vt:lpstr>
      <vt:lpstr>El límite sí existe</vt:lpstr>
      <vt:lpstr>No queremos reproducir lo que ya existe</vt:lpstr>
      <vt:lpstr>Agenda</vt:lpstr>
      <vt:lpstr>Propuesta: Interfaz conversacional</vt:lpstr>
      <vt:lpstr>Propuesta: Aplicación móvil</vt:lpstr>
      <vt:lpstr>Propuesta: Aplicación web</vt:lpstr>
      <vt:lpstr>Elección: Aplicación web</vt:lpstr>
      <vt:lpstr>Arquitectura de capas</vt:lpstr>
      <vt:lpstr>Tecnologías utilizadas</vt:lpstr>
      <vt:lpstr>Estándares utilizados</vt:lpstr>
      <vt:lpstr>Prototipo de bajo nivel</vt:lpstr>
      <vt:lpstr>Prototipo de medio nivel</vt:lpstr>
      <vt:lpstr>Entrega de reportes</vt:lpstr>
      <vt:lpstr>Se usaron tres metodologías de validación</vt:lpstr>
      <vt:lpstr>Validación del prototipo de bajo nivel</vt:lpstr>
      <vt:lpstr>Validación prototipo de medio nivel</vt:lpstr>
      <vt:lpstr>Validación de reportes de seguimiento</vt:lpstr>
      <vt:lpstr>Agenda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una aplicación para la comunicación entre empresas de organización de eventos y sus clientes</dc:title>
  <dc:creator>ARLET DIAZ MENDEZ</dc:creator>
  <cp:lastModifiedBy>ARLET DIAZ MENDEZ</cp:lastModifiedBy>
  <cp:revision>8</cp:revision>
  <dcterms:created xsi:type="dcterms:W3CDTF">2020-10-29T15:16:11Z</dcterms:created>
  <dcterms:modified xsi:type="dcterms:W3CDTF">2020-10-30T02:54:28Z</dcterms:modified>
</cp:coreProperties>
</file>